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6" r:id="rId1"/>
  </p:sldMasterIdLst>
  <p:notesMasterIdLst>
    <p:notesMasterId r:id="rId5"/>
  </p:notesMasterIdLst>
  <p:sldIdLst>
    <p:sldId id="256" r:id="rId2"/>
    <p:sldId id="335" r:id="rId3"/>
    <p:sldId id="334" r:id="rId4"/>
  </p:sldIdLst>
  <p:sldSz cx="9144000" cy="5143500" type="screen16x9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6F6E"/>
    <a:srgbClr val="000000"/>
    <a:srgbClr val="55AAAA"/>
    <a:srgbClr val="004444"/>
    <a:srgbClr val="33BBAA"/>
    <a:srgbClr val="336193"/>
    <a:srgbClr val="343470"/>
    <a:srgbClr val="4B7BA1"/>
    <a:srgbClr val="DEE3EB"/>
    <a:srgbClr val="4973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10"/>
  </p:normalViewPr>
  <p:slideViewPr>
    <p:cSldViewPr snapToGrid="0" snapToObjects="1">
      <p:cViewPr varScale="1">
        <p:scale>
          <a:sx n="128" d="100"/>
          <a:sy n="128" d="100"/>
        </p:scale>
        <p:origin x="138" y="4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329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1pPr>
    <a:lvl2pPr marL="1714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2pPr>
    <a:lvl3pPr marL="3429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3pPr>
    <a:lvl4pPr marL="5143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4pPr>
    <a:lvl5pPr marL="6858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5pPr>
    <a:lvl6pPr marL="8572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6pPr>
    <a:lvl7pPr marL="10287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7pPr>
    <a:lvl8pPr marL="12001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8pPr>
    <a:lvl9pPr marL="13716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40133" tIns="20067" rIns="40133" bIns="20067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40133" tIns="20067" rIns="40133" bIns="20067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40133" tIns="20067" rIns="40133" bIns="20067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40133" tIns="20067" rIns="40133" bIns="20067"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247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9655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0A55EE7A-D8BE-46C5-A561-0201856C8C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1257" y="247965"/>
            <a:ext cx="5747657" cy="677219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90000"/>
              </a:lnSpc>
              <a:defRPr sz="2400" b="1">
                <a:solidFill>
                  <a:srgbClr val="55AAAA"/>
                </a:solidFill>
                <a:latin typeface="Arial "/>
              </a:defRPr>
            </a:lvl1pPr>
          </a:lstStyle>
          <a:p>
            <a:r>
              <a:rPr lang="ru-RU" dirty="0"/>
              <a:t>Образец </a:t>
            </a:r>
            <a:br>
              <a:rPr lang="en-US" dirty="0"/>
            </a:br>
            <a:r>
              <a:rPr lang="ru-RU" dirty="0"/>
              <a:t>заголовка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ТАНДАР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60679-E0B4-4889-8F8C-1C6D913425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1257" y="247965"/>
            <a:ext cx="5747657" cy="677219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90000"/>
              </a:lnSpc>
              <a:defRPr sz="2400" b="1">
                <a:solidFill>
                  <a:srgbClr val="55AAAA"/>
                </a:solidFill>
                <a:latin typeface="Arial "/>
              </a:defRPr>
            </a:lvl1pPr>
          </a:lstStyle>
          <a:p>
            <a:r>
              <a:rPr lang="ru-RU" dirty="0"/>
              <a:t>Образец </a:t>
            </a:r>
            <a:br>
              <a:rPr lang="en-US" dirty="0"/>
            </a:br>
            <a:r>
              <a:rPr lang="ru-RU" dirty="0"/>
              <a:t>заголовка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399A08C2-25C6-47F5-BCC9-7F96948C14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1257" y="1152780"/>
            <a:ext cx="8520963" cy="3688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accent4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ea typeface="Droid Serif" panose="02020600060500020200" pitchFamily="18" charset="0"/>
                <a:cs typeface="Times New Roman" panose="02020603050405020304" pitchFamily="18" charset="0"/>
              </a:defRPr>
            </a:lvl1pPr>
            <a:lvl2pPr>
              <a:defRPr>
                <a:latin typeface="Montserrat" panose="00000500000000000000" pitchFamily="2" charset="-52"/>
              </a:defRPr>
            </a:lvl2pPr>
            <a:lvl3pPr>
              <a:defRPr>
                <a:latin typeface="Montserrat" panose="00000500000000000000" pitchFamily="2" charset="-52"/>
              </a:defRPr>
            </a:lvl3pPr>
            <a:lvl4pPr>
              <a:defRPr>
                <a:latin typeface="Montserrat" panose="00000500000000000000" pitchFamily="2" charset="-52"/>
              </a:defRPr>
            </a:lvl4pPr>
            <a:lvl5pPr>
              <a:defRPr>
                <a:latin typeface="Montserrat" panose="00000500000000000000" pitchFamily="2" charset="-52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9E5DB96A-99C9-4100-916C-1483102D17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257" y="1612080"/>
            <a:ext cx="8521076" cy="302153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9000"/>
              </a:lnSpc>
              <a:buNone/>
              <a:defRPr sz="1400">
                <a:solidFill>
                  <a:srgbClr val="000000"/>
                </a:solidFill>
                <a:latin typeface="Arial "/>
              </a:defRPr>
            </a:lvl1pPr>
            <a:lvl2pPr marL="171433" indent="0">
              <a:lnSpc>
                <a:spcPct val="99000"/>
              </a:lnSpc>
              <a:buNone/>
              <a:defRPr sz="1100">
                <a:solidFill>
                  <a:srgbClr val="000000"/>
                </a:solidFill>
                <a:latin typeface="Arial "/>
              </a:defRPr>
            </a:lvl2pPr>
            <a:lvl3pPr marL="342866" indent="0">
              <a:lnSpc>
                <a:spcPct val="99000"/>
              </a:lnSpc>
              <a:buNone/>
              <a:defRPr sz="1050">
                <a:solidFill>
                  <a:srgbClr val="000000"/>
                </a:solidFill>
                <a:latin typeface="Arial "/>
              </a:defRPr>
            </a:lvl3pPr>
            <a:lvl4pPr marL="514299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4pPr>
            <a:lvl5pPr marL="685731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51441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+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60679-E0B4-4889-8F8C-1C6D913425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1257" y="247965"/>
            <a:ext cx="5747657" cy="677219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90000"/>
              </a:lnSpc>
              <a:defRPr sz="2400" b="1">
                <a:solidFill>
                  <a:srgbClr val="55AAAA"/>
                </a:solidFill>
                <a:latin typeface="Arial "/>
              </a:defRPr>
            </a:lvl1pPr>
          </a:lstStyle>
          <a:p>
            <a:r>
              <a:rPr lang="ru-RU" dirty="0"/>
              <a:t>Образец </a:t>
            </a:r>
            <a:br>
              <a:rPr lang="en-US" dirty="0"/>
            </a:br>
            <a:r>
              <a:rPr lang="ru-RU" dirty="0"/>
              <a:t>заголовка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9E5DB96A-99C9-4100-916C-1483102D17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257" y="1152780"/>
            <a:ext cx="8521076" cy="348083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9000"/>
              </a:lnSpc>
              <a:buNone/>
              <a:defRPr sz="1400">
                <a:solidFill>
                  <a:srgbClr val="000000"/>
                </a:solidFill>
                <a:latin typeface="Arial "/>
              </a:defRPr>
            </a:lvl1pPr>
            <a:lvl2pPr marL="171433" indent="0">
              <a:lnSpc>
                <a:spcPct val="99000"/>
              </a:lnSpc>
              <a:buNone/>
              <a:defRPr sz="1100">
                <a:solidFill>
                  <a:srgbClr val="000000"/>
                </a:solidFill>
                <a:latin typeface="Arial "/>
              </a:defRPr>
            </a:lvl2pPr>
            <a:lvl3pPr marL="342866" indent="0">
              <a:lnSpc>
                <a:spcPct val="99000"/>
              </a:lnSpc>
              <a:buNone/>
              <a:defRPr sz="1050">
                <a:solidFill>
                  <a:srgbClr val="000000"/>
                </a:solidFill>
                <a:latin typeface="Arial "/>
              </a:defRPr>
            </a:lvl3pPr>
            <a:lvl4pPr marL="514299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4pPr>
            <a:lvl5pPr marL="685731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45639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БЛАГОДАРЮ ЗА ВНИМАНИЕ!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DE9E467-88EC-4229-A812-EC57A462ACBD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55AAAA"/>
              </a:gs>
              <a:gs pos="100000">
                <a:srgbClr val="004444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75"/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77781421-BE1A-4F0E-A588-523F5948F8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9336" r="6439"/>
          <a:stretch/>
        </p:blipFill>
        <p:spPr>
          <a:xfrm flipH="1">
            <a:off x="0" y="635354"/>
            <a:ext cx="9144000" cy="4491454"/>
          </a:xfrm>
          <a:prstGeom prst="rect">
            <a:avLst/>
          </a:prstGeom>
        </p:spPr>
      </p:pic>
      <p:sp>
        <p:nvSpPr>
          <p:cNvPr id="35" name="Text 0">
            <a:extLst>
              <a:ext uri="{FF2B5EF4-FFF2-40B4-BE49-F238E27FC236}">
                <a16:creationId xmlns:a16="http://schemas.microsoft.com/office/drawing/2014/main" id="{997D1525-CD3E-4861-A912-3B1D7259173F}"/>
              </a:ext>
            </a:extLst>
          </p:cNvPr>
          <p:cNvSpPr/>
          <p:nvPr userDrawn="1"/>
        </p:nvSpPr>
        <p:spPr>
          <a:xfrm>
            <a:off x="354385" y="4147517"/>
            <a:ext cx="4464953" cy="6199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450"/>
              </a:spcAft>
              <a:buNone/>
            </a:pPr>
            <a:r>
              <a:rPr lang="ru-RU" sz="2325" b="0" dirty="0">
                <a:solidFill>
                  <a:srgbClr val="FFFFFF">
                    <a:alpha val="100000"/>
                  </a:srgbClr>
                </a:solidFill>
                <a:latin typeface="Arial "/>
                <a:ea typeface="Droid Serif" panose="02020600060500020200" pitchFamily="18" charset="0"/>
                <a:cs typeface="Droid Serif" panose="02020600060500020200" pitchFamily="18" charset="0"/>
              </a:rPr>
              <a:t>БЛАГОДАРЮ </a:t>
            </a:r>
            <a:br>
              <a:rPr lang="ru-RU" sz="2325" b="0" dirty="0">
                <a:solidFill>
                  <a:srgbClr val="FFFFFF">
                    <a:alpha val="100000"/>
                  </a:srgbClr>
                </a:solidFill>
                <a:latin typeface="Arial "/>
                <a:ea typeface="Droid Serif" panose="02020600060500020200" pitchFamily="18" charset="0"/>
                <a:cs typeface="Droid Serif" panose="02020600060500020200" pitchFamily="18" charset="0"/>
              </a:rPr>
            </a:br>
            <a:r>
              <a:rPr lang="ru-RU" sz="2325" b="0" dirty="0">
                <a:solidFill>
                  <a:srgbClr val="FFFFFF">
                    <a:alpha val="100000"/>
                  </a:srgbClr>
                </a:solidFill>
                <a:latin typeface="Arial "/>
                <a:ea typeface="Droid Serif" panose="02020600060500020200" pitchFamily="18" charset="0"/>
                <a:cs typeface="Droid Serif" panose="02020600060500020200" pitchFamily="18" charset="0"/>
              </a:rPr>
              <a:t>ЗА ВНИМАНИЕ!</a:t>
            </a:r>
            <a:endParaRPr lang="en-US" sz="2325" b="0" dirty="0">
              <a:latin typeface="Arial 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65C8390-28A6-4846-9506-E74735D7C04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354385" y="312443"/>
            <a:ext cx="1947964" cy="6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958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07B4104-EDC1-4EF3-AF57-0622AE44F3EE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bg1"/>
              </a:gs>
              <a:gs pos="60000">
                <a:srgbClr val="55AAAA"/>
              </a:gs>
              <a:gs pos="100000">
                <a:srgbClr val="116F6E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75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76F444-1250-4D33-AB81-A18319E426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9336" r="6439"/>
          <a:stretch/>
        </p:blipFill>
        <p:spPr>
          <a:xfrm flipH="1">
            <a:off x="0" y="639076"/>
            <a:ext cx="9144000" cy="449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187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DDDB9D9-C269-4DF1-AAF2-F6E54F92CB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/>
          </a:blip>
          <a:srcRect/>
          <a:stretch/>
        </p:blipFill>
        <p:spPr>
          <a:xfrm>
            <a:off x="596" y="335"/>
            <a:ext cx="9142809" cy="5142830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2066E60E-DA63-4C8A-81D4-91AFD776CFD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51000">
                <a:schemeClr val="accent2">
                  <a:lumMod val="40000"/>
                  <a:lumOff val="60000"/>
                  <a:alpha val="60000"/>
                </a:schemeClr>
              </a:gs>
              <a:gs pos="0">
                <a:srgbClr val="004444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75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F3A338-BF6F-454A-8102-54CA3D35A8E3}"/>
              </a:ext>
            </a:extLst>
          </p:cNvPr>
          <p:cNvSpPr txBox="1"/>
          <p:nvPr userDrawn="1"/>
        </p:nvSpPr>
        <p:spPr>
          <a:xfrm>
            <a:off x="352724" y="383780"/>
            <a:ext cx="5034608" cy="819639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ru-RU" sz="3000" b="1" dirty="0">
                <a:solidFill>
                  <a:schemeClr val="bg1"/>
                </a:solidFill>
                <a:latin typeface="Arial "/>
              </a:rPr>
              <a:t>Вы всегда можете обратиться к нам!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C90CCF1-0A1A-4E89-AB3D-1F8A3BC6A907}"/>
              </a:ext>
            </a:extLst>
          </p:cNvPr>
          <p:cNvGrpSpPr/>
          <p:nvPr userDrawn="1"/>
        </p:nvGrpSpPr>
        <p:grpSpPr>
          <a:xfrm>
            <a:off x="7332600" y="3686800"/>
            <a:ext cx="1129348" cy="1129495"/>
            <a:chOff x="7332600" y="1480688"/>
            <a:chExt cx="1344354" cy="1344529"/>
          </a:xfrm>
        </p:grpSpPr>
        <p:sp>
          <p:nvSpPr>
            <p:cNvPr id="17" name="Прямоугольник: скругленные углы 23">
              <a:extLst>
                <a:ext uri="{FF2B5EF4-FFF2-40B4-BE49-F238E27FC236}">
                  <a16:creationId xmlns:a16="http://schemas.microsoft.com/office/drawing/2014/main" id="{B5841E1C-FF7B-4A74-AC7F-B0243DB250C7}"/>
                </a:ext>
              </a:extLst>
            </p:cNvPr>
            <p:cNvSpPr/>
            <p:nvPr/>
          </p:nvSpPr>
          <p:spPr>
            <a:xfrm rot="10800000" flipH="1">
              <a:off x="7332600" y="1480688"/>
              <a:ext cx="1344354" cy="13445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675" dirty="0">
                <a:latin typeface="Montserrat" panose="00000500000000000000" pitchFamily="2" charset="-52"/>
              </a:endParaRPr>
            </a:p>
          </p:txBody>
        </p:sp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EBEC425E-4C00-4351-A01E-A9C849787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7465083" y="1622281"/>
              <a:ext cx="1079860" cy="1079860"/>
            </a:xfrm>
            <a:prstGeom prst="rect">
              <a:avLst/>
            </a:prstGeom>
          </p:spPr>
        </p:pic>
      </p:grpSp>
      <p:sp>
        <p:nvSpPr>
          <p:cNvPr id="32" name="Текст 2">
            <a:extLst>
              <a:ext uri="{FF2B5EF4-FFF2-40B4-BE49-F238E27FC236}">
                <a16:creationId xmlns:a16="http://schemas.microsoft.com/office/drawing/2014/main" id="{64B1397E-C64D-49E8-B41E-68E2E525E123}"/>
              </a:ext>
            </a:extLst>
          </p:cNvPr>
          <p:cNvSpPr txBox="1">
            <a:spLocks/>
          </p:cNvSpPr>
          <p:nvPr/>
        </p:nvSpPr>
        <p:spPr>
          <a:xfrm>
            <a:off x="352723" y="1498244"/>
            <a:ext cx="2694581" cy="860033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chemeClr val="accent1"/>
                </a:solidFill>
                <a:latin typeface="Montserrat" panose="00000500000000000000" pitchFamily="2" charset="-52"/>
                <a:ea typeface="Droid Serif" panose="02020600060500020200" pitchFamily="18" charset="0"/>
                <a:cs typeface="Droid Serif" panose="02020600060500020200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5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Должность</a:t>
            </a:r>
          </a:p>
        </p:txBody>
      </p:sp>
      <p:sp>
        <p:nvSpPr>
          <p:cNvPr id="33" name="Текст 3">
            <a:extLst>
              <a:ext uri="{FF2B5EF4-FFF2-40B4-BE49-F238E27FC236}">
                <a16:creationId xmlns:a16="http://schemas.microsoft.com/office/drawing/2014/main" id="{C62B516E-784C-4E92-990C-94965958742C}"/>
              </a:ext>
            </a:extLst>
          </p:cNvPr>
          <p:cNvSpPr txBox="1">
            <a:spLocks/>
          </p:cNvSpPr>
          <p:nvPr/>
        </p:nvSpPr>
        <p:spPr>
          <a:xfrm>
            <a:off x="352724" y="2366449"/>
            <a:ext cx="2694580" cy="76182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75"/>
              </a:spcBef>
            </a:pPr>
            <a:r>
              <a:rPr lang="en-US" sz="1200" dirty="0">
                <a:solidFill>
                  <a:schemeClr val="bg1"/>
                </a:solidFill>
                <a:latin typeface="Arial "/>
              </a:rPr>
              <a:t>E-mail</a:t>
            </a:r>
            <a:br>
              <a:rPr lang="ru-RU" sz="1200" dirty="0">
                <a:solidFill>
                  <a:schemeClr val="bg1"/>
                </a:solidFill>
                <a:latin typeface="Arial "/>
              </a:rPr>
            </a:br>
            <a:r>
              <a:rPr lang="ru-RU" sz="1200" dirty="0">
                <a:solidFill>
                  <a:schemeClr val="bg1"/>
                </a:solidFill>
                <a:latin typeface="Arial "/>
              </a:rPr>
              <a:t>Телефон</a:t>
            </a:r>
          </a:p>
        </p:txBody>
      </p:sp>
      <p:sp>
        <p:nvSpPr>
          <p:cNvPr id="35" name="Текст 2">
            <a:extLst>
              <a:ext uri="{FF2B5EF4-FFF2-40B4-BE49-F238E27FC236}">
                <a16:creationId xmlns:a16="http://schemas.microsoft.com/office/drawing/2014/main" id="{57F32BCF-1BF5-440D-95AB-4D7409BB4BB2}"/>
              </a:ext>
            </a:extLst>
          </p:cNvPr>
          <p:cNvSpPr txBox="1">
            <a:spLocks/>
          </p:cNvSpPr>
          <p:nvPr/>
        </p:nvSpPr>
        <p:spPr>
          <a:xfrm>
            <a:off x="3277403" y="1538638"/>
            <a:ext cx="2817951" cy="819639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chemeClr val="accent1"/>
                </a:solidFill>
                <a:latin typeface="Montserrat" panose="00000500000000000000" pitchFamily="2" charset="-52"/>
                <a:ea typeface="Droid Serif" panose="02020600060500020200" pitchFamily="18" charset="0"/>
                <a:cs typeface="Droid Serif" panose="02020600060500020200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5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Должность</a:t>
            </a:r>
          </a:p>
        </p:txBody>
      </p:sp>
      <p:sp>
        <p:nvSpPr>
          <p:cNvPr id="36" name="Текст 3">
            <a:extLst>
              <a:ext uri="{FF2B5EF4-FFF2-40B4-BE49-F238E27FC236}">
                <a16:creationId xmlns:a16="http://schemas.microsoft.com/office/drawing/2014/main" id="{FF052ED8-8571-4D43-BB42-2B7752AE9AC4}"/>
              </a:ext>
            </a:extLst>
          </p:cNvPr>
          <p:cNvSpPr txBox="1">
            <a:spLocks/>
          </p:cNvSpPr>
          <p:nvPr/>
        </p:nvSpPr>
        <p:spPr>
          <a:xfrm>
            <a:off x="3277515" y="2358278"/>
            <a:ext cx="2560335" cy="76999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75"/>
              </a:spcBef>
            </a:pPr>
            <a:r>
              <a:rPr lang="en-US" sz="1200" dirty="0">
                <a:solidFill>
                  <a:schemeClr val="bg1"/>
                </a:solidFill>
              </a:rPr>
              <a:t>E-mail</a:t>
            </a:r>
            <a:br>
              <a:rPr lang="ru-RU" sz="1200" dirty="0">
                <a:solidFill>
                  <a:schemeClr val="bg1"/>
                </a:solidFill>
              </a:rPr>
            </a:br>
            <a:r>
              <a:rPr lang="ru-RU" sz="1200" dirty="0">
                <a:solidFill>
                  <a:schemeClr val="bg1"/>
                </a:solidFill>
              </a:rPr>
              <a:t>Телефон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08E3590-9E96-4A79-84B7-88C7A62102B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345483" y="420334"/>
            <a:ext cx="2116465" cy="97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011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sv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AAD61E0-DD5B-464F-A999-5F2F7A88C0A2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7754323" y="76494"/>
            <a:ext cx="1252109" cy="415120"/>
          </a:xfrm>
          <a:prstGeom prst="rect">
            <a:avLst/>
          </a:prstGeom>
        </p:spPr>
      </p:pic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18DAEAA2-641C-47D0-A423-664881EAAA61}"/>
              </a:ext>
            </a:extLst>
          </p:cNvPr>
          <p:cNvGrpSpPr/>
          <p:nvPr userDrawn="1"/>
        </p:nvGrpSpPr>
        <p:grpSpPr>
          <a:xfrm>
            <a:off x="7541650" y="-1"/>
            <a:ext cx="1602350" cy="668435"/>
            <a:chOff x="7541650" y="-1"/>
            <a:chExt cx="1602350" cy="668435"/>
          </a:xfrm>
        </p:grpSpPr>
        <p:cxnSp>
          <p:nvCxnSpPr>
            <p:cNvPr id="12" name="Прямая соединительная линия 11">
              <a:extLst>
                <a:ext uri="{FF2B5EF4-FFF2-40B4-BE49-F238E27FC236}">
                  <a16:creationId xmlns:a16="http://schemas.microsoft.com/office/drawing/2014/main" id="{0935D0BF-0780-4C38-A88A-8A8E74E00EE2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7541650" y="-1"/>
              <a:ext cx="121444" cy="668435"/>
            </a:xfrm>
            <a:prstGeom prst="line">
              <a:avLst/>
            </a:prstGeom>
            <a:ln w="127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>
              <a:extLst>
                <a:ext uri="{FF2B5EF4-FFF2-40B4-BE49-F238E27FC236}">
                  <a16:creationId xmlns:a16="http://schemas.microsoft.com/office/drawing/2014/main" id="{B62463FD-44CC-40DC-8B3F-C27B93072B7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7663094" y="668434"/>
              <a:ext cx="1480906" cy="0"/>
            </a:xfrm>
            <a:prstGeom prst="line">
              <a:avLst/>
            </a:prstGeom>
            <a:ln w="127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CCA5E918-C583-4117-B9E5-176782B4576A}"/>
              </a:ext>
            </a:extLst>
          </p:cNvPr>
          <p:cNvGrpSpPr/>
          <p:nvPr userDrawn="1"/>
        </p:nvGrpSpPr>
        <p:grpSpPr>
          <a:xfrm>
            <a:off x="7442452" y="-2"/>
            <a:ext cx="1686309" cy="580026"/>
            <a:chOff x="7442452" y="-2"/>
            <a:chExt cx="1686309" cy="580026"/>
          </a:xfrm>
        </p:grpSpPr>
        <p:cxnSp>
          <p:nvCxnSpPr>
            <p:cNvPr id="37" name="Прямая соединительная линия 36">
              <a:extLst>
                <a:ext uri="{FF2B5EF4-FFF2-40B4-BE49-F238E27FC236}">
                  <a16:creationId xmlns:a16="http://schemas.microsoft.com/office/drawing/2014/main" id="{B50187FC-5F07-43B7-8758-CA1F5964EB5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7442452" y="-2"/>
              <a:ext cx="105448" cy="580026"/>
            </a:xfrm>
            <a:prstGeom prst="line">
              <a:avLst/>
            </a:prstGeom>
            <a:ln w="127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>
              <a:extLst>
                <a:ext uri="{FF2B5EF4-FFF2-40B4-BE49-F238E27FC236}">
                  <a16:creationId xmlns:a16="http://schemas.microsoft.com/office/drawing/2014/main" id="{CD44A163-498F-4852-9AF9-C9E307DCA53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7547900" y="580024"/>
              <a:ext cx="1580861" cy="0"/>
            </a:xfrm>
            <a:prstGeom prst="line">
              <a:avLst/>
            </a:prstGeom>
            <a:ln w="127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36C536E-3D96-4BA5-954D-10DC9631E0B5}"/>
              </a:ext>
            </a:extLst>
          </p:cNvPr>
          <p:cNvSpPr txBox="1"/>
          <p:nvPr userDrawn="1"/>
        </p:nvSpPr>
        <p:spPr>
          <a:xfrm>
            <a:off x="1215" y="4905780"/>
            <a:ext cx="365613" cy="23786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fld id="{20FB894D-731D-4F2F-A0EB-562EA881BCCE}" type="slidenum">
              <a:rPr lang="ru-RU" sz="9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/>
              <a:t>‹#›</a:t>
            </a:fld>
            <a:endParaRPr lang="ru-RU" sz="1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63E72C4C-EE54-4331-9951-54EF53797C54}"/>
              </a:ext>
            </a:extLst>
          </p:cNvPr>
          <p:cNvGrpSpPr/>
          <p:nvPr userDrawn="1"/>
        </p:nvGrpSpPr>
        <p:grpSpPr>
          <a:xfrm rot="10800000">
            <a:off x="1215" y="4811826"/>
            <a:ext cx="513447" cy="331823"/>
            <a:chOff x="7660166" y="489011"/>
            <a:chExt cx="513447" cy="331823"/>
          </a:xfrm>
        </p:grpSpPr>
        <p:grpSp>
          <p:nvGrpSpPr>
            <p:cNvPr id="14" name="Группа 13">
              <a:extLst>
                <a:ext uri="{FF2B5EF4-FFF2-40B4-BE49-F238E27FC236}">
                  <a16:creationId xmlns:a16="http://schemas.microsoft.com/office/drawing/2014/main" id="{1CE8F429-B7EE-4556-BEE5-5696AF91CEBD}"/>
                </a:ext>
              </a:extLst>
            </p:cNvPr>
            <p:cNvGrpSpPr/>
            <p:nvPr userDrawn="1"/>
          </p:nvGrpSpPr>
          <p:grpSpPr>
            <a:xfrm>
              <a:off x="7761022" y="489011"/>
              <a:ext cx="412591" cy="331823"/>
              <a:chOff x="7608622" y="336611"/>
              <a:chExt cx="412591" cy="331823"/>
            </a:xfrm>
          </p:grpSpPr>
          <p:cxnSp>
            <p:nvCxnSpPr>
              <p:cNvPr id="15" name="Прямая соединительная линия 14">
                <a:extLst>
                  <a:ext uri="{FF2B5EF4-FFF2-40B4-BE49-F238E27FC236}">
                    <a16:creationId xmlns:a16="http://schemas.microsoft.com/office/drawing/2014/main" id="{67C5EF43-FAB5-49C8-9D3A-842BDA10607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rot="10800000" flipH="1" flipV="1">
                <a:off x="7608622" y="336611"/>
                <a:ext cx="54472" cy="331822"/>
              </a:xfrm>
              <a:prstGeom prst="line">
                <a:avLst/>
              </a:prstGeom>
              <a:ln w="127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Прямая соединительная линия 15">
                <a:extLst>
                  <a:ext uri="{FF2B5EF4-FFF2-40B4-BE49-F238E27FC236}">
                    <a16:creationId xmlns:a16="http://schemas.microsoft.com/office/drawing/2014/main" id="{884AAD78-72FD-4031-98CF-B25A77E759F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rot="10800000" flipH="1">
                <a:off x="7663094" y="668434"/>
                <a:ext cx="358119" cy="0"/>
              </a:xfrm>
              <a:prstGeom prst="line">
                <a:avLst/>
              </a:prstGeom>
              <a:ln w="127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Группа 16">
              <a:extLst>
                <a:ext uri="{FF2B5EF4-FFF2-40B4-BE49-F238E27FC236}">
                  <a16:creationId xmlns:a16="http://schemas.microsoft.com/office/drawing/2014/main" id="{1A8A8DB2-0CEE-4059-AEC3-0E483445CBF5}"/>
                </a:ext>
              </a:extLst>
            </p:cNvPr>
            <p:cNvGrpSpPr/>
            <p:nvPr userDrawn="1"/>
          </p:nvGrpSpPr>
          <p:grpSpPr>
            <a:xfrm>
              <a:off x="7660166" y="489011"/>
              <a:ext cx="513447" cy="243413"/>
              <a:chOff x="7507766" y="336611"/>
              <a:chExt cx="513447" cy="243413"/>
            </a:xfrm>
          </p:grpSpPr>
          <p:cxnSp>
            <p:nvCxnSpPr>
              <p:cNvPr id="18" name="Прямая соединительная линия 17">
                <a:extLst>
                  <a:ext uri="{FF2B5EF4-FFF2-40B4-BE49-F238E27FC236}">
                    <a16:creationId xmlns:a16="http://schemas.microsoft.com/office/drawing/2014/main" id="{680D331F-4B00-4B70-8197-77FE20DBC9D9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rot="10800000" flipH="1" flipV="1">
                <a:off x="7507766" y="336611"/>
                <a:ext cx="40134" cy="243413"/>
              </a:xfrm>
              <a:prstGeom prst="line">
                <a:avLst/>
              </a:prstGeom>
              <a:ln w="12700" cap="rnd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Прямая соединительная линия 18">
                <a:extLst>
                  <a:ext uri="{FF2B5EF4-FFF2-40B4-BE49-F238E27FC236}">
                    <a16:creationId xmlns:a16="http://schemas.microsoft.com/office/drawing/2014/main" id="{F4B4BA14-21EF-4492-90E6-A45FFD680223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rot="10800000" flipH="1">
                <a:off x="7547899" y="580024"/>
                <a:ext cx="473314" cy="0"/>
              </a:xfrm>
              <a:prstGeom prst="line">
                <a:avLst/>
              </a:prstGeom>
              <a:ln w="12700" cap="rnd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972887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49" r:id="rId2"/>
    <p:sldLayoutId id="2147483650" r:id="rId3"/>
    <p:sldLayoutId id="2147483690" r:id="rId4"/>
    <p:sldLayoutId id="2147483689" r:id="rId5"/>
    <p:sldLayoutId id="2147483691" r:id="rId6"/>
    <p:sldLayoutId id="2147483662" r:id="rId7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0">
            <a:extLst>
              <a:ext uri="{FF2B5EF4-FFF2-40B4-BE49-F238E27FC236}">
                <a16:creationId xmlns:a16="http://schemas.microsoft.com/office/drawing/2014/main" id="{26F0600A-84C8-48C5-9346-6D98A19892C4}"/>
              </a:ext>
            </a:extLst>
          </p:cNvPr>
          <p:cNvSpPr/>
          <p:nvPr/>
        </p:nvSpPr>
        <p:spPr>
          <a:xfrm>
            <a:off x="450800" y="2021059"/>
            <a:ext cx="8222456" cy="1095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Aft>
                <a:spcPts val="1200"/>
              </a:spcAft>
              <a:buNone/>
            </a:pPr>
            <a:r>
              <a:rPr lang="ru-RU" sz="2800" b="1" dirty="0">
                <a:latin typeface="Arial" panose="020B0604020202020204" pitchFamily="34" charset="0"/>
                <a:ea typeface="Montserrat Bold" pitchFamily="34" charset="-122"/>
                <a:cs typeface="Arial" panose="020B0604020202020204" pitchFamily="34" charset="0"/>
              </a:rPr>
              <a:t>Название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0">
            <a:extLst>
              <a:ext uri="{FF2B5EF4-FFF2-40B4-BE49-F238E27FC236}">
                <a16:creationId xmlns:a16="http://schemas.microsoft.com/office/drawing/2014/main" id="{344988F6-41E2-4120-8C84-894332C5D84B}"/>
              </a:ext>
            </a:extLst>
          </p:cNvPr>
          <p:cNvSpPr/>
          <p:nvPr/>
        </p:nvSpPr>
        <p:spPr>
          <a:xfrm>
            <a:off x="459628" y="4438058"/>
            <a:ext cx="8222456" cy="2322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1" u="none" strike="noStrike" kern="1200" cap="none" spc="0" normalizeH="0" baseline="0" noProof="0" dirty="0">
              <a:ln>
                <a:noFill/>
              </a:ln>
              <a:solidFill>
                <a:srgbClr val="B19855"/>
              </a:solidFill>
              <a:effectLst/>
              <a:uLnTx/>
              <a:uFillTx/>
              <a:latin typeface="Montserrat" panose="00000500000000000000" pitchFamily="2" charset="-52"/>
              <a:ea typeface="Droid Serif" panose="02020600060500020200" pitchFamily="18" charset="0"/>
              <a:cs typeface="Droid Serif" panose="02020600060500020200" pitchFamily="18" charset="0"/>
            </a:endParaRPr>
          </a:p>
        </p:txBody>
      </p:sp>
      <p:sp>
        <p:nvSpPr>
          <p:cNvPr id="34" name="Text 0">
            <a:extLst>
              <a:ext uri="{FF2B5EF4-FFF2-40B4-BE49-F238E27FC236}">
                <a16:creationId xmlns:a16="http://schemas.microsoft.com/office/drawing/2014/main" id="{B7F89E93-E3DA-4549-8CB5-23448A16019F}"/>
              </a:ext>
            </a:extLst>
          </p:cNvPr>
          <p:cNvSpPr/>
          <p:nvPr/>
        </p:nvSpPr>
        <p:spPr>
          <a:xfrm>
            <a:off x="450800" y="3477600"/>
            <a:ext cx="8222456" cy="82762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Aft>
                <a:spcPts val="600"/>
              </a:spcAft>
              <a:buNone/>
            </a:pPr>
            <a:r>
              <a:rPr lang="ru-RU" b="1" dirty="0">
                <a:solidFill>
                  <a:schemeClr val="accent1"/>
                </a:solidFill>
                <a:latin typeface="Arial" panose="020B0604020202020204" pitchFamily="34" charset="0"/>
                <a:ea typeface="Droid Serif" panose="02020600060500020200" pitchFamily="18" charset="0"/>
                <a:cs typeface="Arial" panose="020B0604020202020204" pitchFamily="34" charset="0"/>
              </a:rPr>
              <a:t>ФИО</a:t>
            </a:r>
          </a:p>
          <a:p>
            <a:pPr marL="0" indent="0">
              <a:lnSpc>
                <a:spcPct val="90000"/>
              </a:lnSpc>
              <a:spcAft>
                <a:spcPts val="600"/>
              </a:spcAft>
              <a:buNone/>
            </a:pPr>
            <a:r>
              <a:rPr lang="ru-RU" sz="1200" b="1" dirty="0">
                <a:solidFill>
                  <a:schemeClr val="accent1"/>
                </a:solidFill>
                <a:latin typeface="Arial" panose="020B0604020202020204" pitchFamily="34" charset="0"/>
                <a:ea typeface="Droid Serif" panose="02020600060500020200" pitchFamily="18" charset="0"/>
                <a:cs typeface="Arial" panose="020B0604020202020204" pitchFamily="34" charset="0"/>
              </a:rPr>
              <a:t>Должность, регалии</a:t>
            </a:r>
            <a:endParaRPr lang="ru-RU" sz="1600" b="1" dirty="0">
              <a:solidFill>
                <a:schemeClr val="accent1"/>
              </a:solidFill>
              <a:latin typeface="Arial" panose="020B0604020202020204" pitchFamily="34" charset="0"/>
              <a:ea typeface="Droid Serif" panose="02020600060500020200" pitchFamily="18" charset="0"/>
              <a:cs typeface="Arial" panose="020B0604020202020204" pitchFamily="34" charset="0"/>
            </a:endParaRPr>
          </a:p>
        </p:txBody>
      </p:sp>
      <p:sp>
        <p:nvSpPr>
          <p:cNvPr id="35" name="Text 0">
            <a:extLst>
              <a:ext uri="{FF2B5EF4-FFF2-40B4-BE49-F238E27FC236}">
                <a16:creationId xmlns:a16="http://schemas.microsoft.com/office/drawing/2014/main" id="{8E8218CD-DAA8-47B6-A1AC-EC794C6906CF}"/>
              </a:ext>
            </a:extLst>
          </p:cNvPr>
          <p:cNvSpPr/>
          <p:nvPr/>
        </p:nvSpPr>
        <p:spPr>
          <a:xfrm>
            <a:off x="450800" y="4485472"/>
            <a:ext cx="8222456" cy="28227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Aft>
                <a:spcPts val="1200"/>
              </a:spcAft>
              <a:buNone/>
            </a:pPr>
            <a:r>
              <a:rPr lang="ru-RU" sz="1200" b="1" dirty="0">
                <a:latin typeface="Arial" panose="020B0604020202020204" pitchFamily="34" charset="0"/>
                <a:ea typeface="Montserrat Bold" pitchFamily="34" charset="-122"/>
                <a:cs typeface="Arial" panose="020B0604020202020204" pitchFamily="34" charset="0"/>
              </a:rPr>
              <a:t>дата</a:t>
            </a: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E137850-50D7-4605-AECD-B849F55503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52407" y="375750"/>
            <a:ext cx="2872902" cy="8684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CA5B55-DEC3-4A0F-8C20-43B5FBA70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3AE56DB-017B-4E02-9B25-BCFC22CF14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F0860E0-02AA-4BDD-A88E-AE5A84D475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8391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03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РМАНПО 2026">
      <a:dk1>
        <a:srgbClr val="A51310"/>
      </a:dk1>
      <a:lt1>
        <a:srgbClr val="FFFFFF"/>
      </a:lt1>
      <a:dk2>
        <a:srgbClr val="313642"/>
      </a:dk2>
      <a:lt2>
        <a:srgbClr val="FEEFE5"/>
      </a:lt2>
      <a:accent1>
        <a:srgbClr val="116F6E"/>
      </a:accent1>
      <a:accent2>
        <a:srgbClr val="55AAAA"/>
      </a:accent2>
      <a:accent3>
        <a:srgbClr val="33BBAA"/>
      </a:accent3>
      <a:accent4>
        <a:srgbClr val="004444"/>
      </a:accent4>
      <a:accent5>
        <a:srgbClr val="BBA669"/>
      </a:accent5>
      <a:accent6>
        <a:srgbClr val="61539B"/>
      </a:accent6>
      <a:hlink>
        <a:srgbClr val="33BBAA"/>
      </a:hlink>
      <a:folHlink>
        <a:srgbClr val="9E94C6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Шаблон Презентации_07.potx" id="{636F9FC8-A1F4-4AD7-A55D-1D22F49B195A}" vid="{EC8A1262-A64D-4F60-ACF1-63E071309F9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Презентации_2025_03</Template>
  <TotalTime>209</TotalTime>
  <Words>8</Words>
  <Application>Microsoft Office PowerPoint</Application>
  <PresentationFormat>Экран (16:9)</PresentationFormat>
  <Paragraphs>6</Paragraphs>
  <Slides>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9" baseType="lpstr">
      <vt:lpstr>Arial</vt:lpstr>
      <vt:lpstr>Arial </vt:lpstr>
      <vt:lpstr>Calibri</vt:lpstr>
      <vt:lpstr>Montserrat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PptxGenJS Presentation</dc:subject>
  <dc:creator>Михаил</dc:creator>
  <cp:lastModifiedBy>Михаил</cp:lastModifiedBy>
  <cp:revision>119</cp:revision>
  <dcterms:created xsi:type="dcterms:W3CDTF">2025-07-03T09:37:54Z</dcterms:created>
  <dcterms:modified xsi:type="dcterms:W3CDTF">2026-01-23T09:40:40Z</dcterms:modified>
</cp:coreProperties>
</file>