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256" r:id="rId2"/>
    <p:sldId id="335" r:id="rId3"/>
    <p:sldId id="334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3"/>
    <a:srgbClr val="343470"/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55EE7A-D8BE-46C5-A561-0201856C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57" y="247965"/>
            <a:ext cx="5747657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57" y="247965"/>
            <a:ext cx="5747657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7" y="1152780"/>
            <a:ext cx="8520963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257" y="1612080"/>
            <a:ext cx="8521076" cy="32834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E41F49-A7D5-4EAC-B806-CBF036EF1A7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BD0A4B-1525-46CF-9712-68E94AFEF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688A5C-3CF2-4F8C-8095-C62DCEC35525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16" name="Image 72" descr=" ">
              <a:extLst>
                <a:ext uri="{FF2B5EF4-FFF2-40B4-BE49-F238E27FC236}">
                  <a16:creationId xmlns:a16="http://schemas.microsoft.com/office/drawing/2014/main" id="{9387A6BD-0362-4849-B0E5-656A6A62B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7" name="Image 73" descr=" ">
              <a:extLst>
                <a:ext uri="{FF2B5EF4-FFF2-40B4-BE49-F238E27FC236}">
                  <a16:creationId xmlns:a16="http://schemas.microsoft.com/office/drawing/2014/main" id="{18AEFF2B-CB51-44EF-8873-AAEDF3682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8" name="Image 74" descr=" ">
              <a:extLst>
                <a:ext uri="{FF2B5EF4-FFF2-40B4-BE49-F238E27FC236}">
                  <a16:creationId xmlns:a16="http://schemas.microsoft.com/office/drawing/2014/main" id="{1396BA40-380C-471B-B82A-E8CB3E8CF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9" name="Image 75" descr=" ">
              <a:extLst>
                <a:ext uri="{FF2B5EF4-FFF2-40B4-BE49-F238E27FC236}">
                  <a16:creationId xmlns:a16="http://schemas.microsoft.com/office/drawing/2014/main" id="{66CFE57E-4D3A-4EE5-9019-0A60E1E9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20" name="Image 76" descr=" ">
              <a:extLst>
                <a:ext uri="{FF2B5EF4-FFF2-40B4-BE49-F238E27FC236}">
                  <a16:creationId xmlns:a16="http://schemas.microsoft.com/office/drawing/2014/main" id="{A37190B9-F120-4C71-A9DC-061E46843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21" name="Image 77" descr=" ">
              <a:extLst>
                <a:ext uri="{FF2B5EF4-FFF2-40B4-BE49-F238E27FC236}">
                  <a16:creationId xmlns:a16="http://schemas.microsoft.com/office/drawing/2014/main" id="{3EE42715-AB70-4E22-9B85-3FAEC7A0B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22" name="Image 78" descr=" ">
              <a:extLst>
                <a:ext uri="{FF2B5EF4-FFF2-40B4-BE49-F238E27FC236}">
                  <a16:creationId xmlns:a16="http://schemas.microsoft.com/office/drawing/2014/main" id="{E1AD616D-BE26-4812-886E-21D12A85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23" name="Text 0">
            <a:extLst>
              <a:ext uri="{FF2B5EF4-FFF2-40B4-BE49-F238E27FC236}">
                <a16:creationId xmlns:a16="http://schemas.microsoft.com/office/drawing/2014/main" id="{E66463D7-C115-4FC3-B34C-1E6229B557A3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ЗА ВНИМАНИЕ!</a:t>
            </a:r>
            <a:endParaRPr lang="en-US" sz="2325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46EF7B-369A-4C54-9C84-4C756E508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5A8A12-48A5-4A88-9341-F45F1AC6EF1C}"/>
              </a:ext>
            </a:extLst>
          </p:cNvPr>
          <p:cNvSpPr txBox="1"/>
          <p:nvPr userDrawn="1"/>
        </p:nvSpPr>
        <p:spPr>
          <a:xfrm>
            <a:off x="352724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всегда можете обратиться к нам!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235E90-0E01-4515-8654-CED691641A5C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20" name="Прямоугольник: скругленные углы 23">
              <a:extLst>
                <a:ext uri="{FF2B5EF4-FFF2-40B4-BE49-F238E27FC236}">
                  <a16:creationId xmlns:a16="http://schemas.microsoft.com/office/drawing/2014/main" id="{8E5150B3-FC7E-4AB5-B239-9BF59C01B8EF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E195E0C-D1A0-46B0-B582-7E42C287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853382" y="668830"/>
              <a:ext cx="2164834" cy="2164552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6A2320D-3260-4460-84EC-D9D91FAFE71B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23" name="Текст 2">
              <a:extLst>
                <a:ext uri="{FF2B5EF4-FFF2-40B4-BE49-F238E27FC236}">
                  <a16:creationId xmlns:a16="http://schemas.microsoft.com/office/drawing/2014/main" id="{F7344A9E-C1A3-4B69-B5A9-DA771FB96F0D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Должность</a:t>
              </a:r>
            </a:p>
          </p:txBody>
        </p:sp>
        <p:sp>
          <p:nvSpPr>
            <p:cNvPr id="24" name="Текст 3">
              <a:extLst>
                <a:ext uri="{FF2B5EF4-FFF2-40B4-BE49-F238E27FC236}">
                  <a16:creationId xmlns:a16="http://schemas.microsoft.com/office/drawing/2014/main" id="{ADD73C64-F992-4FB9-BA93-BB15D39956BF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B873A92-A434-42D6-A2D1-28DD4A7C29B4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26" name="Текст 2">
              <a:extLst>
                <a:ext uri="{FF2B5EF4-FFF2-40B4-BE49-F238E27FC236}">
                  <a16:creationId xmlns:a16="http://schemas.microsoft.com/office/drawing/2014/main" id="{231C6EEE-D7BB-42A2-99A2-BE2A79395AF1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Должность</a:t>
              </a:r>
            </a:p>
          </p:txBody>
        </p:sp>
        <p:sp>
          <p:nvSpPr>
            <p:cNvPr id="27" name="Текст 3">
              <a:extLst>
                <a:ext uri="{FF2B5EF4-FFF2-40B4-BE49-F238E27FC236}">
                  <a16:creationId xmlns:a16="http://schemas.microsoft.com/office/drawing/2014/main" id="{3B930976-3D76-4B25-BF57-564D48F93F0F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22F1B1-2EDA-4A3D-AF45-51A7152099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7207" y="82339"/>
            <a:ext cx="781550" cy="5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62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25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CFDBB7-B8CA-48D6-B1D6-0F9B51373D0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17" name="Прямоугольник: один скругленный угол 16">
            <a:extLst>
              <a:ext uri="{FF2B5EF4-FFF2-40B4-BE49-F238E27FC236}">
                <a16:creationId xmlns:a16="http://schemas.microsoft.com/office/drawing/2014/main" id="{7ABF82F9-FAC6-4279-9676-A62472841CB2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6175E40-9C0A-43B9-BEBB-5DAF9852BF40}"/>
              </a:ext>
            </a:extLst>
          </p:cNvPr>
          <p:cNvGrpSpPr/>
          <p:nvPr/>
        </p:nvGrpSpPr>
        <p:grpSpPr>
          <a:xfrm>
            <a:off x="3839207" y="1092785"/>
            <a:ext cx="1465474" cy="996726"/>
            <a:chOff x="10239166" y="4332486"/>
            <a:chExt cx="3908418" cy="2658269"/>
          </a:xfrm>
        </p:grpSpPr>
        <p:pic>
          <p:nvPicPr>
            <p:cNvPr id="33" name="Image 72" descr=" ">
              <a:extLst>
                <a:ext uri="{FF2B5EF4-FFF2-40B4-BE49-F238E27FC236}">
                  <a16:creationId xmlns:a16="http://schemas.microsoft.com/office/drawing/2014/main" id="{DEA64E94-B969-4158-8807-55038B8D7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4" name="Image 73" descr=" ">
              <a:extLst>
                <a:ext uri="{FF2B5EF4-FFF2-40B4-BE49-F238E27FC236}">
                  <a16:creationId xmlns:a16="http://schemas.microsoft.com/office/drawing/2014/main" id="{E8D0B7DE-B542-4BD1-909E-A026EA4A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5" name="Image 74" descr=" ">
              <a:extLst>
                <a:ext uri="{FF2B5EF4-FFF2-40B4-BE49-F238E27FC236}">
                  <a16:creationId xmlns:a16="http://schemas.microsoft.com/office/drawing/2014/main" id="{202FD9E3-6A4C-4BA3-AF4F-5256A199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6" name="Image 75" descr=" ">
              <a:extLst>
                <a:ext uri="{FF2B5EF4-FFF2-40B4-BE49-F238E27FC236}">
                  <a16:creationId xmlns:a16="http://schemas.microsoft.com/office/drawing/2014/main" id="{C85D4F45-A529-4147-BACB-834C7F7FD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7" name="Image 76" descr=" ">
              <a:extLst>
                <a:ext uri="{FF2B5EF4-FFF2-40B4-BE49-F238E27FC236}">
                  <a16:creationId xmlns:a16="http://schemas.microsoft.com/office/drawing/2014/main" id="{6252F9CB-515E-4234-99D3-E94DC26DA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8" name="Image 77" descr=" ">
              <a:extLst>
                <a:ext uri="{FF2B5EF4-FFF2-40B4-BE49-F238E27FC236}">
                  <a16:creationId xmlns:a16="http://schemas.microsoft.com/office/drawing/2014/main" id="{42D4ABBB-345F-441D-B88C-D3D133D9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9" name="Image 78" descr=" ">
              <a:extLst>
                <a:ext uri="{FF2B5EF4-FFF2-40B4-BE49-F238E27FC236}">
                  <a16:creationId xmlns:a16="http://schemas.microsoft.com/office/drawing/2014/main" id="{61A6E974-A859-4721-B007-B3A62D61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40" name="Text 0">
            <a:extLst>
              <a:ext uri="{FF2B5EF4-FFF2-40B4-BE49-F238E27FC236}">
                <a16:creationId xmlns:a16="http://schemas.microsoft.com/office/drawing/2014/main" id="{FF48EDF7-E2AA-4F80-8206-A9A373620AFD}"/>
              </a:ext>
            </a:extLst>
          </p:cNvPr>
          <p:cNvSpPr/>
          <p:nvPr/>
        </p:nvSpPr>
        <p:spPr>
          <a:xfrm>
            <a:off x="450801" y="2411339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2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Название презентации</a:t>
            </a:r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0">
            <a:extLst>
              <a:ext uri="{FF2B5EF4-FFF2-40B4-BE49-F238E27FC236}">
                <a16:creationId xmlns:a16="http://schemas.microsoft.com/office/drawing/2014/main" id="{5D0C8F9F-3F04-459C-ADFD-2B04FFFDF91D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42" name="Text 0">
            <a:extLst>
              <a:ext uri="{FF2B5EF4-FFF2-40B4-BE49-F238E27FC236}">
                <a16:creationId xmlns:a16="http://schemas.microsoft.com/office/drawing/2014/main" id="{ABB01382-0CAD-4DFD-9F42-16D611D0A09C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rgbClr val="FFFFFF">
                    <a:alpha val="100000"/>
                  </a:srgbClr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rPr>
              <a:t>ФИО</a:t>
            </a:r>
            <a:endParaRPr lang="ru-RU" sz="1600" b="1" dirty="0">
              <a:solidFill>
                <a:srgbClr val="FFFFFF">
                  <a:alpha val="100000"/>
                </a:srgbClr>
              </a:solidFill>
              <a:latin typeface="Times New Roman" panose="02020603050405020304" pitchFamily="18" charset="0"/>
              <a:ea typeface="Droid Serif" panose="02020600060500020200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rPr>
              <a:t>Должность, регалии</a:t>
            </a:r>
          </a:p>
        </p:txBody>
      </p:sp>
      <p:sp>
        <p:nvSpPr>
          <p:cNvPr id="43" name="Text 0">
            <a:extLst>
              <a:ext uri="{FF2B5EF4-FFF2-40B4-BE49-F238E27FC236}">
                <a16:creationId xmlns:a16="http://schemas.microsoft.com/office/drawing/2014/main" id="{9BC9C1AA-D0E6-46D1-9CB9-424489BE3DF7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дата</a:t>
            </a:r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A5B55-DEC3-4A0F-8C20-43B5FBA7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E56DB-017B-4E02-9B25-BCFC22CF1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860E0-02AA-4BDD-A88E-AE5A84D475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Презентации_2025_03</Template>
  <TotalTime>80</TotalTime>
  <Words>9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Montserrat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67</cp:revision>
  <dcterms:created xsi:type="dcterms:W3CDTF">2025-07-03T09:37:54Z</dcterms:created>
  <dcterms:modified xsi:type="dcterms:W3CDTF">2025-12-16T16:22:30Z</dcterms:modified>
</cp:coreProperties>
</file>