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5"/>
  </p:notesMasterIdLst>
  <p:sldIdLst>
    <p:sldId id="256" r:id="rId2"/>
    <p:sldId id="335" r:id="rId3"/>
    <p:sldId id="334" r:id="rId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Montserrat SemiBold" panose="00000700000000000000" pitchFamily="2" charset="-52"/>
      <p:bold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193"/>
    <a:srgbClr val="343470"/>
    <a:srgbClr val="4B7BA1"/>
    <a:srgbClr val="DEE3EB"/>
    <a:srgbClr val="497389"/>
    <a:srgbClr val="84ACB6"/>
    <a:srgbClr val="811F0A"/>
    <a:srgbClr val="7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49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39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4812E21-C721-4415-8488-8398DF821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4884" y="247965"/>
            <a:ext cx="7267336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4884" y="247965"/>
            <a:ext cx="7267336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884" y="1022152"/>
            <a:ext cx="7267336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4901" y="1481452"/>
            <a:ext cx="7267432" cy="3021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9000"/>
              </a:lnSpc>
              <a:buNone/>
              <a:defRPr sz="1400">
                <a:solidFill>
                  <a:schemeClr val="accent6"/>
                </a:solidFill>
                <a:latin typeface="Montserrat" panose="00000500000000000000" pitchFamily="2" charset="-52"/>
              </a:defRPr>
            </a:lvl1pPr>
            <a:lvl2pPr marL="171433" indent="0">
              <a:lnSpc>
                <a:spcPct val="99000"/>
              </a:lnSpc>
              <a:buNone/>
              <a:defRPr sz="1100">
                <a:solidFill>
                  <a:schemeClr val="accent6"/>
                </a:solidFill>
                <a:latin typeface="Montserrat" panose="00000500000000000000" pitchFamily="2" charset="-52"/>
              </a:defRPr>
            </a:lvl2pPr>
            <a:lvl3pPr marL="342866" indent="0">
              <a:lnSpc>
                <a:spcPct val="99000"/>
              </a:lnSpc>
              <a:buNone/>
              <a:defRPr sz="1050">
                <a:solidFill>
                  <a:schemeClr val="accent6"/>
                </a:solidFill>
                <a:latin typeface="Montserrat" panose="00000500000000000000" pitchFamily="2" charset="-52"/>
              </a:defRPr>
            </a:lvl3pPr>
            <a:lvl4pPr marL="514299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Montserrat" panose="00000500000000000000" pitchFamily="2" charset="-52"/>
              </a:defRPr>
            </a:lvl4pPr>
            <a:lvl5pPr marL="685731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75051-533E-4A3E-BF0B-103F803742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7F3065-39CD-4A43-9304-4A1E56D80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5B4ADEF4-C84F-43A1-93AC-BF23B5A06DB4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solidFill>
                <a:srgbClr val="B19855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7FACC0-2964-411D-89EC-89D646D25D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1876" y="359690"/>
            <a:ext cx="2036119" cy="7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89D3FE-7EC0-461E-926F-0C435FBFF69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A9B7C2-FDE1-49FF-8F9B-741AA9AFD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B93FB6B-CFD7-4065-8E79-8CCF3775002F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</p:grpSpPr>
        <p:pic>
          <p:nvPicPr>
            <p:cNvPr id="29" name="Image 72" descr=" ">
              <a:extLst>
                <a:ext uri="{FF2B5EF4-FFF2-40B4-BE49-F238E27FC236}">
                  <a16:creationId xmlns:a16="http://schemas.microsoft.com/office/drawing/2014/main" id="{445C989B-98D9-4343-8045-82EB8F498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30" name="Image 73" descr=" ">
              <a:extLst>
                <a:ext uri="{FF2B5EF4-FFF2-40B4-BE49-F238E27FC236}">
                  <a16:creationId xmlns:a16="http://schemas.microsoft.com/office/drawing/2014/main" id="{18767E30-62E8-4CA4-8CDC-FA3AE03B5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31" name="Image 74" descr=" ">
              <a:extLst>
                <a:ext uri="{FF2B5EF4-FFF2-40B4-BE49-F238E27FC236}">
                  <a16:creationId xmlns:a16="http://schemas.microsoft.com/office/drawing/2014/main" id="{E01F5B62-6B0F-4514-A02E-D24667194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32" name="Image 75" descr=" ">
              <a:extLst>
                <a:ext uri="{FF2B5EF4-FFF2-40B4-BE49-F238E27FC236}">
                  <a16:creationId xmlns:a16="http://schemas.microsoft.com/office/drawing/2014/main" id="{01E3D10A-0404-446F-9C00-5B6BE3D4C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33" name="Image 76" descr=" ">
              <a:extLst>
                <a:ext uri="{FF2B5EF4-FFF2-40B4-BE49-F238E27FC236}">
                  <a16:creationId xmlns:a16="http://schemas.microsoft.com/office/drawing/2014/main" id="{8F276526-2B15-44B7-A6C8-04AD7F957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34" name="Image 77" descr=" ">
              <a:extLst>
                <a:ext uri="{FF2B5EF4-FFF2-40B4-BE49-F238E27FC236}">
                  <a16:creationId xmlns:a16="http://schemas.microsoft.com/office/drawing/2014/main" id="{EB7B9193-9B0F-440E-B8B0-ED60E089B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35" name="Image 78" descr=" ">
              <a:extLst>
                <a:ext uri="{FF2B5EF4-FFF2-40B4-BE49-F238E27FC236}">
                  <a16:creationId xmlns:a16="http://schemas.microsoft.com/office/drawing/2014/main" id="{5B3643E2-60B0-4CAD-8DE1-0F689A582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36" name="Text 0">
            <a:extLst>
              <a:ext uri="{FF2B5EF4-FFF2-40B4-BE49-F238E27FC236}">
                <a16:creationId xmlns:a16="http://schemas.microsoft.com/office/drawing/2014/main" id="{53BF12E9-665B-4687-934F-33A52F96CC8E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279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71ADFD-51C6-475D-9518-BE0BC18CA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6E602C-4920-4F42-B0E9-6D2669735A80}"/>
              </a:ext>
            </a:extLst>
          </p:cNvPr>
          <p:cNvSpPr txBox="1"/>
          <p:nvPr userDrawn="1"/>
        </p:nvSpPr>
        <p:spPr>
          <a:xfrm>
            <a:off x="352724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Montserrat" panose="00000500000000000000" pitchFamily="2" charset="-52"/>
              </a:rPr>
              <a:t>Вы всегда можете обратиться к нам!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40F82AB-EE6E-4875-BFA5-1EE860793F59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16" name="Прямоугольник: скругленные углы 23">
              <a:extLst>
                <a:ext uri="{FF2B5EF4-FFF2-40B4-BE49-F238E27FC236}">
                  <a16:creationId xmlns:a16="http://schemas.microsoft.com/office/drawing/2014/main" id="{E8165137-7137-4980-9468-7F363FC88A5F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Montserrat" panose="00000500000000000000" pitchFamily="2" charset="-52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4DEFA5C-11E1-4229-A278-5BD695AB5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53382" y="668690"/>
              <a:ext cx="2164833" cy="2164833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4471211-89AB-4DB2-BC38-8E93B8AD14B1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19" name="Текст 2">
              <a:extLst>
                <a:ext uri="{FF2B5EF4-FFF2-40B4-BE49-F238E27FC236}">
                  <a16:creationId xmlns:a16="http://schemas.microsoft.com/office/drawing/2014/main" id="{E5A77024-1C00-49FA-A9AC-0E3C16FCA601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</a:rPr>
                <a:t>Должность</a:t>
              </a:r>
            </a:p>
          </p:txBody>
        </p:sp>
        <p:sp>
          <p:nvSpPr>
            <p:cNvPr id="20" name="Текст 3">
              <a:extLst>
                <a:ext uri="{FF2B5EF4-FFF2-40B4-BE49-F238E27FC236}">
                  <a16:creationId xmlns:a16="http://schemas.microsoft.com/office/drawing/2014/main" id="{05667C68-AF12-4CA9-81EC-3D031135B5BB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C61BDCB-EE27-4ABF-B2BE-86A7BAC41CA1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22" name="Текст 2">
              <a:extLst>
                <a:ext uri="{FF2B5EF4-FFF2-40B4-BE49-F238E27FC236}">
                  <a16:creationId xmlns:a16="http://schemas.microsoft.com/office/drawing/2014/main" id="{5229B7B7-33C8-4BA8-82E1-73CDFF80C080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</a:rPr>
                <a:t>Должность</a:t>
              </a:r>
            </a:p>
          </p:txBody>
        </p:sp>
        <p:sp>
          <p:nvSpPr>
            <p:cNvPr id="23" name="Текст 3">
              <a:extLst>
                <a:ext uri="{FF2B5EF4-FFF2-40B4-BE49-F238E27FC236}">
                  <a16:creationId xmlns:a16="http://schemas.microsoft.com/office/drawing/2014/main" id="{413D4A2C-D499-478A-B205-ACB6455688E1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svg"/><Relationship Id="rId20" Type="http://schemas.openxmlformats.org/officeDocument/2006/relationships/image" Target="../media/image13.svg"/><Relationship Id="rId29" Type="http://schemas.openxmlformats.org/officeDocument/2006/relationships/image" Target="../media/image22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3A2AF46-37E7-4DB1-A735-F7C0D3F8AD1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53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AC8876-77CC-49AD-9B4C-F1178E7797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alphaModFix amt="10000"/>
          </a:blip>
          <a:srcRect/>
          <a:stretch/>
        </p:blipFill>
        <p:spPr>
          <a:xfrm rot="10800000">
            <a:off x="-4" y="-4383"/>
            <a:ext cx="7720917" cy="5147882"/>
          </a:xfrm>
          <a:prstGeom prst="rect">
            <a:avLst/>
          </a:prstGeom>
        </p:spPr>
      </p:pic>
      <p:sp>
        <p:nvSpPr>
          <p:cNvPr id="46" name="Прямоугольник: скругленные противолежащие углы 45">
            <a:extLst>
              <a:ext uri="{FF2B5EF4-FFF2-40B4-BE49-F238E27FC236}">
                <a16:creationId xmlns:a16="http://schemas.microsoft.com/office/drawing/2014/main" id="{05266D50-707E-443F-AD6E-9FB9AC2461CC}"/>
              </a:ext>
            </a:extLst>
          </p:cNvPr>
          <p:cNvSpPr/>
          <p:nvPr userDrawn="1"/>
        </p:nvSpPr>
        <p:spPr>
          <a:xfrm rot="10800000">
            <a:off x="1282889" y="-2"/>
            <a:ext cx="7861115" cy="5143503"/>
          </a:xfrm>
          <a:prstGeom prst="round2DiagRect">
            <a:avLst>
              <a:gd name="adj1" fmla="val 0"/>
              <a:gd name="adj2" fmla="val 16696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 0">
            <a:extLst>
              <a:ext uri="{FF2B5EF4-FFF2-40B4-BE49-F238E27FC236}">
                <a16:creationId xmlns:a16="http://schemas.microsoft.com/office/drawing/2014/main" id="{545767B9-8D92-4F33-8F86-653AD596E398}"/>
              </a:ext>
            </a:extLst>
          </p:cNvPr>
          <p:cNvSpPr/>
          <p:nvPr userDrawn="1"/>
        </p:nvSpPr>
        <p:spPr>
          <a:xfrm>
            <a:off x="248001" y="4790914"/>
            <a:ext cx="1228543" cy="212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г.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Москва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</a:t>
            </a:r>
            <a:b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</a:b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ул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Баррикадная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д. 2/1,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стр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1</a:t>
            </a:r>
            <a:endParaRPr lang="en-US" sz="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B5CE931-E467-4464-8AF2-99761A72227C}"/>
              </a:ext>
            </a:extLst>
          </p:cNvPr>
          <p:cNvGrpSpPr/>
          <p:nvPr userDrawn="1"/>
        </p:nvGrpSpPr>
        <p:grpSpPr>
          <a:xfrm>
            <a:off x="101826" y="4515380"/>
            <a:ext cx="105110" cy="104812"/>
            <a:chOff x="17007922" y="12875915"/>
            <a:chExt cx="280328" cy="279499"/>
          </a:xfrm>
        </p:grpSpPr>
        <p:pic>
          <p:nvPicPr>
            <p:cNvPr id="26" name="Image 18" descr=" ">
              <a:extLst>
                <a:ext uri="{FF2B5EF4-FFF2-40B4-BE49-F238E27FC236}">
                  <a16:creationId xmlns:a16="http://schemas.microsoft.com/office/drawing/2014/main" id="{BB99E010-E391-499D-94A3-2A4D3F3F5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153097" y="13090922"/>
              <a:ext cx="52096" cy="64492"/>
            </a:xfrm>
            <a:prstGeom prst="rect">
              <a:avLst/>
            </a:prstGeom>
          </p:spPr>
        </p:pic>
        <p:pic>
          <p:nvPicPr>
            <p:cNvPr id="27" name="Image 19" descr=" ">
              <a:extLst>
                <a:ext uri="{FF2B5EF4-FFF2-40B4-BE49-F238E27FC236}">
                  <a16:creationId xmlns:a16="http://schemas.microsoft.com/office/drawing/2014/main" id="{CE03CFBE-D8BC-49FC-868C-B8E270AD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182569" y="13100447"/>
              <a:ext cx="66286" cy="51941"/>
            </a:xfrm>
            <a:prstGeom prst="rect">
              <a:avLst/>
            </a:prstGeom>
          </p:spPr>
        </p:pic>
        <p:pic>
          <p:nvPicPr>
            <p:cNvPr id="28" name="Image 20" descr=" ">
              <a:extLst>
                <a:ext uri="{FF2B5EF4-FFF2-40B4-BE49-F238E27FC236}">
                  <a16:creationId xmlns:a16="http://schemas.microsoft.com/office/drawing/2014/main" id="{DFC2D7D6-AA36-4455-BFCB-489ADA4C3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217994" y="13020675"/>
              <a:ext cx="70256" cy="84336"/>
            </a:xfrm>
            <a:prstGeom prst="rect">
              <a:avLst/>
            </a:prstGeom>
          </p:spPr>
        </p:pic>
        <p:pic>
          <p:nvPicPr>
            <p:cNvPr id="29" name="Image 21" descr=" ">
              <a:extLst>
                <a:ext uri="{FF2B5EF4-FFF2-40B4-BE49-F238E27FC236}">
                  <a16:creationId xmlns:a16="http://schemas.microsoft.com/office/drawing/2014/main" id="{0F208834-62D2-4FB4-BD79-34024E60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7153097" y="12943830"/>
              <a:ext cx="64996" cy="66824"/>
            </a:xfrm>
            <a:prstGeom prst="rect">
              <a:avLst/>
            </a:prstGeom>
          </p:spPr>
        </p:pic>
        <p:pic>
          <p:nvPicPr>
            <p:cNvPr id="30" name="Image 22" descr=" ">
              <a:extLst>
                <a:ext uri="{FF2B5EF4-FFF2-40B4-BE49-F238E27FC236}">
                  <a16:creationId xmlns:a16="http://schemas.microsoft.com/office/drawing/2014/main" id="{E89EE016-0BBA-47F7-8229-DEFA80A2C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7153097" y="12875915"/>
              <a:ext cx="52096" cy="64492"/>
            </a:xfrm>
            <a:prstGeom prst="rect">
              <a:avLst/>
            </a:prstGeom>
          </p:spPr>
        </p:pic>
        <p:pic>
          <p:nvPicPr>
            <p:cNvPr id="31" name="Image 23" descr=" ">
              <a:extLst>
                <a:ext uri="{FF2B5EF4-FFF2-40B4-BE49-F238E27FC236}">
                  <a16:creationId xmlns:a16="http://schemas.microsoft.com/office/drawing/2014/main" id="{22EA986A-EABC-4E5B-BB17-E3DCB5FD6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7153097" y="13020824"/>
              <a:ext cx="64996" cy="66824"/>
            </a:xfrm>
            <a:prstGeom prst="rect">
              <a:avLst/>
            </a:prstGeom>
          </p:spPr>
        </p:pic>
        <p:pic>
          <p:nvPicPr>
            <p:cNvPr id="32" name="Image 24" descr=" ">
              <a:extLst>
                <a:ext uri="{FF2B5EF4-FFF2-40B4-BE49-F238E27FC236}">
                  <a16:creationId xmlns:a16="http://schemas.microsoft.com/office/drawing/2014/main" id="{6F3B5C96-921F-4F72-BD55-50A68FB9D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7217994" y="12926169"/>
              <a:ext cx="70256" cy="84435"/>
            </a:xfrm>
            <a:prstGeom prst="rect">
              <a:avLst/>
            </a:prstGeom>
          </p:spPr>
        </p:pic>
        <p:pic>
          <p:nvPicPr>
            <p:cNvPr id="33" name="Image 25" descr=" ">
              <a:extLst>
                <a:ext uri="{FF2B5EF4-FFF2-40B4-BE49-F238E27FC236}">
                  <a16:creationId xmlns:a16="http://schemas.microsoft.com/office/drawing/2014/main" id="{DC5B8C41-F9EA-4117-A7EC-EC1A7E2CC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7182866" y="12880727"/>
              <a:ext cx="66286" cy="51941"/>
            </a:xfrm>
            <a:prstGeom prst="rect">
              <a:avLst/>
            </a:prstGeom>
          </p:spPr>
        </p:pic>
        <p:pic>
          <p:nvPicPr>
            <p:cNvPr id="34" name="Image 26" descr=" ">
              <a:extLst>
                <a:ext uri="{FF2B5EF4-FFF2-40B4-BE49-F238E27FC236}">
                  <a16:creationId xmlns:a16="http://schemas.microsoft.com/office/drawing/2014/main" id="{04DD7AC9-CE65-407D-A2F7-8C8274F6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7007922" y="12926169"/>
              <a:ext cx="70256" cy="84435"/>
            </a:xfrm>
            <a:prstGeom prst="rect">
              <a:avLst/>
            </a:prstGeom>
          </p:spPr>
        </p:pic>
        <p:pic>
          <p:nvPicPr>
            <p:cNvPr id="35" name="Image 27" descr=" ">
              <a:extLst>
                <a:ext uri="{FF2B5EF4-FFF2-40B4-BE49-F238E27FC236}">
                  <a16:creationId xmlns:a16="http://schemas.microsoft.com/office/drawing/2014/main" id="{CFDC0E46-49C7-4527-A297-8E3D022DD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7091177" y="13090922"/>
              <a:ext cx="51997" cy="64492"/>
            </a:xfrm>
            <a:prstGeom prst="rect">
              <a:avLst/>
            </a:prstGeom>
          </p:spPr>
        </p:pic>
        <p:pic>
          <p:nvPicPr>
            <p:cNvPr id="36" name="Image 28" descr=" ">
              <a:extLst>
                <a:ext uri="{FF2B5EF4-FFF2-40B4-BE49-F238E27FC236}">
                  <a16:creationId xmlns:a16="http://schemas.microsoft.com/office/drawing/2014/main" id="{E25E522A-A3D7-4F61-BCFE-72837A04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7078177" y="13020675"/>
              <a:ext cx="64897" cy="66824"/>
            </a:xfrm>
            <a:prstGeom prst="rect">
              <a:avLst/>
            </a:prstGeom>
          </p:spPr>
        </p:pic>
        <p:pic>
          <p:nvPicPr>
            <p:cNvPr id="37" name="Image 29" descr=" ">
              <a:extLst>
                <a:ext uri="{FF2B5EF4-FFF2-40B4-BE49-F238E27FC236}">
                  <a16:creationId xmlns:a16="http://schemas.microsoft.com/office/drawing/2014/main" id="{83119BE8-568B-44AD-9E8C-CD18CD7E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7091177" y="12875915"/>
              <a:ext cx="51997" cy="64492"/>
            </a:xfrm>
            <a:prstGeom prst="rect">
              <a:avLst/>
            </a:prstGeom>
          </p:spPr>
        </p:pic>
        <p:pic>
          <p:nvPicPr>
            <p:cNvPr id="38" name="Image 30" descr=" ">
              <a:extLst>
                <a:ext uri="{FF2B5EF4-FFF2-40B4-BE49-F238E27FC236}">
                  <a16:creationId xmlns:a16="http://schemas.microsoft.com/office/drawing/2014/main" id="{245A961A-A151-4762-A7AB-92E761734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7078177" y="12943830"/>
              <a:ext cx="64897" cy="66824"/>
            </a:xfrm>
            <a:prstGeom prst="rect">
              <a:avLst/>
            </a:prstGeom>
          </p:spPr>
        </p:pic>
        <p:pic>
          <p:nvPicPr>
            <p:cNvPr id="39" name="Image 31" descr=" ">
              <a:extLst>
                <a:ext uri="{FF2B5EF4-FFF2-40B4-BE49-F238E27FC236}">
                  <a16:creationId xmlns:a16="http://schemas.microsoft.com/office/drawing/2014/main" id="{8E81EDC3-E4E3-4AC8-85E5-704284E9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7047416" y="12878792"/>
              <a:ext cx="66187" cy="51792"/>
            </a:xfrm>
            <a:prstGeom prst="rect">
              <a:avLst/>
            </a:prstGeom>
          </p:spPr>
        </p:pic>
        <p:pic>
          <p:nvPicPr>
            <p:cNvPr id="40" name="Image 32" descr=" ">
              <a:extLst>
                <a:ext uri="{FF2B5EF4-FFF2-40B4-BE49-F238E27FC236}">
                  <a16:creationId xmlns:a16="http://schemas.microsoft.com/office/drawing/2014/main" id="{518AC85A-D170-4C59-84D1-04A368C6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7047019" y="13099157"/>
              <a:ext cx="66286" cy="51941"/>
            </a:xfrm>
            <a:prstGeom prst="rect">
              <a:avLst/>
            </a:prstGeom>
          </p:spPr>
        </p:pic>
        <p:pic>
          <p:nvPicPr>
            <p:cNvPr id="41" name="Image 33" descr=" ">
              <a:extLst>
                <a:ext uri="{FF2B5EF4-FFF2-40B4-BE49-F238E27FC236}">
                  <a16:creationId xmlns:a16="http://schemas.microsoft.com/office/drawing/2014/main" id="{BECABB20-A7EC-4AEC-8096-08B8E394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7008220" y="13020675"/>
              <a:ext cx="70156" cy="84336"/>
            </a:xfrm>
            <a:prstGeom prst="rect">
              <a:avLst/>
            </a:prstGeom>
          </p:spPr>
        </p:pic>
      </p:grpSp>
      <p:pic>
        <p:nvPicPr>
          <p:cNvPr id="42" name="Image 34" descr=" ">
            <a:extLst>
              <a:ext uri="{FF2B5EF4-FFF2-40B4-BE49-F238E27FC236}">
                <a16:creationId xmlns:a16="http://schemas.microsoft.com/office/drawing/2014/main" id="{4172FA0B-7EC2-4A4A-A114-8F45A7DFBC39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1739" y="4770567"/>
            <a:ext cx="91864" cy="1265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811637" y="30298"/>
            <a:ext cx="365613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8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ctr"/>
              <a:t>‹#›</a:t>
            </a:fld>
            <a:endParaRPr lang="ru-RU" sz="9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8" name="Text 0">
            <a:extLst>
              <a:ext uri="{FF2B5EF4-FFF2-40B4-BE49-F238E27FC236}">
                <a16:creationId xmlns:a16="http://schemas.microsoft.com/office/drawing/2014/main" id="{9B3808C0-02D0-4286-B725-C286BEB98007}"/>
              </a:ext>
            </a:extLst>
          </p:cNvPr>
          <p:cNvSpPr/>
          <p:nvPr userDrawn="1"/>
        </p:nvSpPr>
        <p:spPr>
          <a:xfrm>
            <a:off x="261650" y="4526170"/>
            <a:ext cx="969828" cy="157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rmanpo.ru</a:t>
            </a:r>
            <a:endParaRPr lang="en-US" sz="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5924F8-8013-43EF-B1DC-5965A8B4BCD4}"/>
              </a:ext>
            </a:extLst>
          </p:cNvPr>
          <p:cNvSpPr txBox="1"/>
          <p:nvPr userDrawn="1"/>
        </p:nvSpPr>
        <p:spPr>
          <a:xfrm>
            <a:off x="91104" y="875452"/>
            <a:ext cx="1114029" cy="961764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R="0" algn="ctr" rtl="0">
              <a:spcBef>
                <a:spcPts val="200"/>
              </a:spcBef>
            </a:pP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Федеральное государственное бюджетное образовательное учреждение дополнительного профессионального образования</a:t>
            </a:r>
          </a:p>
          <a:p>
            <a:pPr marR="0" algn="ctr" rtl="0">
              <a:spcBef>
                <a:spcPts val="200"/>
              </a:spcBef>
            </a:pPr>
            <a:endParaRPr lang="ru-RU" sz="100" b="0" i="0" u="none" strike="noStrike" baseline="30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R="0" algn="ctr" rtl="0">
              <a:lnSpc>
                <a:spcPct val="110000"/>
              </a:lnSpc>
              <a:spcBef>
                <a:spcPts val="200"/>
              </a:spcBef>
            </a:pPr>
            <a:r>
              <a:rPr lang="ru-RU" sz="800" b="1" i="0" u="none" strike="noStrike" baseline="30000" dirty="0">
                <a:solidFill>
                  <a:schemeClr val="accent5"/>
                </a:solidFill>
                <a:latin typeface="Montserrat" panose="00000500000000000000" pitchFamily="2" charset="-52"/>
              </a:rPr>
              <a:t>РОССИЙСКАЯ МЕДИЦИНСКАЯ АКАДЕМИЯ </a:t>
            </a:r>
            <a:br>
              <a:rPr lang="ru-RU" sz="800" b="1" i="0" u="none" strike="noStrike" baseline="30000" dirty="0">
                <a:solidFill>
                  <a:schemeClr val="accent5"/>
                </a:solidFill>
                <a:latin typeface="Montserrat" panose="00000500000000000000" pitchFamily="2" charset="-52"/>
              </a:rPr>
            </a:br>
            <a:r>
              <a:rPr lang="ru-RU" sz="800" b="1" i="0" u="none" strike="noStrike" baseline="30000" dirty="0">
                <a:solidFill>
                  <a:schemeClr val="accent5"/>
                </a:solidFill>
                <a:latin typeface="Montserrat" panose="00000500000000000000" pitchFamily="2" charset="-52"/>
              </a:rPr>
              <a:t>НЕПРЕРЫВНОГО ПРОФЕССИОНАЛЬНОГО ОБРАЗОВАНИЯ</a:t>
            </a:r>
            <a:endParaRPr lang="ru-RU" sz="800" b="0" i="0" u="none" strike="noStrike" baseline="30000" dirty="0">
              <a:solidFill>
                <a:schemeClr val="accent5"/>
              </a:solidFill>
              <a:latin typeface="Montserrat" panose="00000500000000000000" pitchFamily="2" charset="-52"/>
            </a:endParaRPr>
          </a:p>
          <a:p>
            <a:pPr marR="0" algn="ctr" rtl="0">
              <a:spcBef>
                <a:spcPts val="200"/>
              </a:spcBef>
            </a:pP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Министерства здравоохранения </a:t>
            </a:r>
            <a:b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Российской Федерации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22F1B1-2EDA-4A3D-AF45-51A71520997F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26523" y="181037"/>
            <a:ext cx="843190" cy="6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0" r:id="rId3"/>
    <p:sldLayoutId id="2147483689" r:id="rId4"/>
    <p:sldLayoutId id="2147483659" r:id="rId5"/>
    <p:sldLayoutId id="214748366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69.png"/><Relationship Id="rId18" Type="http://schemas.openxmlformats.org/officeDocument/2006/relationships/image" Target="../media/image7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Relationship Id="rId1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ACD2D7B-C5A0-4E69-8A03-672AA6A55C0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F15DAD-56EC-4672-BB24-F0D012944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DD1E8B80-560F-4916-B7B8-16236A8CD5C6}"/>
              </a:ext>
            </a:extLst>
          </p:cNvPr>
          <p:cNvSpPr/>
          <p:nvPr/>
        </p:nvSpPr>
        <p:spPr>
          <a:xfrm>
            <a:off x="450800" y="2021059"/>
            <a:ext cx="8222456" cy="10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</a:t>
            </a:r>
            <a:endParaRPr lang="en-US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Text 0">
            <a:extLst>
              <a:ext uri="{FF2B5EF4-FFF2-40B4-BE49-F238E27FC236}">
                <a16:creationId xmlns:a16="http://schemas.microsoft.com/office/drawing/2014/main" id="{3A98BA70-6E8C-4E6D-BA47-5CDE30ADD58E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rgbClr val="B19855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6DFF6F14-FA7B-4F71-9EA0-1C0F92CFE05F}"/>
              </a:ext>
            </a:extLst>
          </p:cNvPr>
          <p:cNvSpPr/>
          <p:nvPr/>
        </p:nvSpPr>
        <p:spPr>
          <a:xfrm>
            <a:off x="450800" y="3477600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b="1" dirty="0">
                <a:solidFill>
                  <a:schemeClr val="accent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sz="1200" b="1" dirty="0">
                <a:solidFill>
                  <a:schemeClr val="accent5"/>
                </a:solidFill>
                <a:latin typeface="Montserrat SemiBold" panose="000007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Должность, регалии</a:t>
            </a:r>
            <a:endParaRPr lang="ru-RU" sz="1600" b="1" dirty="0">
              <a:solidFill>
                <a:schemeClr val="accent5"/>
              </a:solidFill>
              <a:latin typeface="Montserrat SemiBold" panose="000007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DF084868-2A3C-4D7C-A784-D3ABE030A1E2}"/>
              </a:ext>
            </a:extLst>
          </p:cNvPr>
          <p:cNvSpPr/>
          <p:nvPr/>
        </p:nvSpPr>
        <p:spPr>
          <a:xfrm>
            <a:off x="450800" y="4485472"/>
            <a:ext cx="8222456" cy="282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1B1203B-8431-4E91-9539-A706F3E28D1E}"/>
              </a:ext>
            </a:extLst>
          </p:cNvPr>
          <p:cNvGrpSpPr/>
          <p:nvPr/>
        </p:nvGrpSpPr>
        <p:grpSpPr>
          <a:xfrm>
            <a:off x="450800" y="375750"/>
            <a:ext cx="1124157" cy="764583"/>
            <a:chOff x="10239166" y="4332486"/>
            <a:chExt cx="3908418" cy="2658269"/>
          </a:xfrm>
          <a:solidFill>
            <a:schemeClr val="accent5"/>
          </a:solidFill>
        </p:grpSpPr>
        <p:pic>
          <p:nvPicPr>
            <p:cNvPr id="10" name="Image 72" descr=" ">
              <a:extLst>
                <a:ext uri="{FF2B5EF4-FFF2-40B4-BE49-F238E27FC236}">
                  <a16:creationId xmlns:a16="http://schemas.microsoft.com/office/drawing/2014/main" id="{6FF46506-B27C-49D7-971F-2A642575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1" name="Image 73" descr=" ">
              <a:extLst>
                <a:ext uri="{FF2B5EF4-FFF2-40B4-BE49-F238E27FC236}">
                  <a16:creationId xmlns:a16="http://schemas.microsoft.com/office/drawing/2014/main" id="{BC72FD32-D954-4BE6-8B06-590189DD1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2" name="Image 74" descr=" ">
              <a:extLst>
                <a:ext uri="{FF2B5EF4-FFF2-40B4-BE49-F238E27FC236}">
                  <a16:creationId xmlns:a16="http://schemas.microsoft.com/office/drawing/2014/main" id="{D92EF1A7-BE19-4C2B-A692-AC29487A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13" name="Image 75" descr=" ">
              <a:extLst>
                <a:ext uri="{FF2B5EF4-FFF2-40B4-BE49-F238E27FC236}">
                  <a16:creationId xmlns:a16="http://schemas.microsoft.com/office/drawing/2014/main" id="{411CB8F7-F815-4D56-B8BA-C0C73B79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14" name="Image 76" descr=" ">
              <a:extLst>
                <a:ext uri="{FF2B5EF4-FFF2-40B4-BE49-F238E27FC236}">
                  <a16:creationId xmlns:a16="http://schemas.microsoft.com/office/drawing/2014/main" id="{85ECD688-0FD1-4249-A66B-6E7F33C9E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15" name="Image 77" descr=" ">
              <a:extLst>
                <a:ext uri="{FF2B5EF4-FFF2-40B4-BE49-F238E27FC236}">
                  <a16:creationId xmlns:a16="http://schemas.microsoft.com/office/drawing/2014/main" id="{9A8DF9BC-E376-4B8D-958D-9BE9A845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16" name="Image 78" descr=" ">
              <a:extLst>
                <a:ext uri="{FF2B5EF4-FFF2-40B4-BE49-F238E27FC236}">
                  <a16:creationId xmlns:a16="http://schemas.microsoft.com/office/drawing/2014/main" id="{ED1E14CD-1D2A-4DAC-9396-54D78155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74892C-BFE9-4B32-817D-5DD9475E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764" y="247965"/>
            <a:ext cx="7301456" cy="6772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AFE149B-5BA0-48A8-BDAC-2FCE6C10A5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0764" y="1022152"/>
            <a:ext cx="7301456" cy="36885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07F0DE5-9DB4-4014-86A7-F1C1EAE82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0782" y="1481452"/>
            <a:ext cx="7301551" cy="30215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РМАНПО 2025">
      <a:dk1>
        <a:srgbClr val="720A0A"/>
      </a:dk1>
      <a:lt1>
        <a:srgbClr val="FFFFFF"/>
      </a:lt1>
      <a:dk2>
        <a:srgbClr val="61539B"/>
      </a:dk2>
      <a:lt2>
        <a:srgbClr val="FEEFE5"/>
      </a:lt2>
      <a:accent1>
        <a:srgbClr val="E24920"/>
      </a:accent1>
      <a:accent2>
        <a:srgbClr val="B24949"/>
      </a:accent2>
      <a:accent3>
        <a:srgbClr val="E57565"/>
      </a:accent3>
      <a:accent4>
        <a:srgbClr val="47A88E"/>
      </a:accent4>
      <a:accent5>
        <a:srgbClr val="BBA669"/>
      </a:accent5>
      <a:accent6>
        <a:srgbClr val="16304A"/>
      </a:accent6>
      <a:hlink>
        <a:srgbClr val="3DB7D8"/>
      </a:hlink>
      <a:folHlink>
        <a:srgbClr val="61539B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07.potx" id="{636F9FC8-A1F4-4AD7-A55D-1D22F49B195A}" vid="{EC8A1262-A64D-4F60-ACF1-63E071309F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Презентации_2025_03</Template>
  <TotalTime>48</TotalTime>
  <Words>8</Words>
  <Application>Microsoft Office PowerPoint</Application>
  <PresentationFormat>Экран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Montserrat SemiBold</vt:lpstr>
      <vt:lpstr>Arial</vt:lpstr>
      <vt:lpstr>Montserrat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PptxGenJS Presentation</dc:subject>
  <dc:creator>Михаил</dc:creator>
  <cp:lastModifiedBy>Михаил</cp:lastModifiedBy>
  <cp:revision>40</cp:revision>
  <dcterms:created xsi:type="dcterms:W3CDTF">2025-07-03T09:37:54Z</dcterms:created>
  <dcterms:modified xsi:type="dcterms:W3CDTF">2025-08-26T08:11:14Z</dcterms:modified>
</cp:coreProperties>
</file>