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6" r:id="rId1"/>
  </p:sldMasterIdLst>
  <p:notesMasterIdLst>
    <p:notesMasterId r:id="rId6"/>
  </p:notesMasterIdLst>
  <p:sldIdLst>
    <p:sldId id="256" r:id="rId2"/>
    <p:sldId id="335" r:id="rId3"/>
    <p:sldId id="334" r:id="rId4"/>
    <p:sldId id="332" r:id="rId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roid Serif" panose="02020600060500020200" pitchFamily="18" charset="0"/>
      <p:regular r:id="rId11"/>
      <p:bold r:id="rId12"/>
      <p:italic r:id="rId13"/>
      <p:boldItalic r:id="rId14"/>
    </p:embeddedFont>
    <p:embeddedFont>
      <p:font typeface="Montserrat" panose="00000500000000000000" pitchFamily="2" charset="-52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93"/>
    <a:srgbClr val="343470"/>
    <a:srgbClr val="4B7BA1"/>
    <a:srgbClr val="DEE3EB"/>
    <a:srgbClr val="497389"/>
    <a:srgbClr val="84ACB6"/>
    <a:srgbClr val="811F0A"/>
    <a:srgbClr val="72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128" d="100"/>
          <a:sy n="128" d="100"/>
        </p:scale>
        <p:origin x="138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2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0133" tIns="20067" rIns="40133" bIns="2006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0133" tIns="20067" rIns="40133" bIns="20067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5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4812E21-C721-4415-8488-8398DF821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884" y="247965"/>
            <a:ext cx="72673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accent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60679-E0B4-4889-8F8C-1C6D913425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884" y="247965"/>
            <a:ext cx="7267336" cy="67721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200" b="1">
                <a:solidFill>
                  <a:schemeClr val="accent3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9A08C2-25C6-47F5-BCC9-7F96948C1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884" y="1022152"/>
            <a:ext cx="7267336" cy="368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E5DB96A-99C9-4100-916C-1483102D1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4901" y="1481452"/>
            <a:ext cx="7267432" cy="302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Montserrat" panose="00000500000000000000" pitchFamily="2" charset="-52"/>
              </a:defRPr>
            </a:lvl1pPr>
            <a:lvl2pPr marL="171433" indent="0">
              <a:buNone/>
              <a:defRPr sz="1100">
                <a:solidFill>
                  <a:srgbClr val="002060"/>
                </a:solidFill>
                <a:latin typeface="Montserrat" panose="00000500000000000000" pitchFamily="2" charset="-52"/>
              </a:defRPr>
            </a:lvl2pPr>
            <a:lvl3pPr marL="342866" indent="0">
              <a:buNone/>
              <a:defRPr sz="1050">
                <a:solidFill>
                  <a:srgbClr val="002060"/>
                </a:solidFill>
                <a:latin typeface="Montserrat" panose="00000500000000000000" pitchFamily="2" charset="-52"/>
              </a:defRPr>
            </a:lvl3pPr>
            <a:lvl4pPr marL="514299" indent="0">
              <a:buNone/>
              <a:defRPr sz="1000">
                <a:solidFill>
                  <a:srgbClr val="002060"/>
                </a:solidFill>
                <a:latin typeface="Montserrat" panose="00000500000000000000" pitchFamily="2" charset="-52"/>
              </a:defRPr>
            </a:lvl4pPr>
            <a:lvl5pPr marL="685731" indent="0">
              <a:buNone/>
              <a:defRPr sz="1000">
                <a:solidFill>
                  <a:srgbClr val="002060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EA51C44-40AB-48B5-9A5C-8DD54B9F00F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336193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325A21-AABD-4FDF-8BB5-054061672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384" y="363835"/>
            <a:ext cx="2036119" cy="7774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5F4AF4-3B64-47CF-97DB-BB8B2BB05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sp>
        <p:nvSpPr>
          <p:cNvPr id="17" name="Text 0">
            <a:extLst>
              <a:ext uri="{FF2B5EF4-FFF2-40B4-BE49-F238E27FC236}">
                <a16:creationId xmlns:a16="http://schemas.microsoft.com/office/drawing/2014/main" id="{46E14393-F606-42EF-B913-209E53D3488A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49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752D350-635B-4C37-B119-2DF8B2D8AC1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336193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A9B7C2-FDE1-49FF-8F9B-741AA9AFD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336" r="6439"/>
          <a:stretch/>
        </p:blipFill>
        <p:spPr>
          <a:xfrm flipH="1">
            <a:off x="0" y="564019"/>
            <a:ext cx="9144000" cy="4491454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B93FB6B-CFD7-4065-8E79-8CCF3775002F}"/>
              </a:ext>
            </a:extLst>
          </p:cNvPr>
          <p:cNvGrpSpPr/>
          <p:nvPr userDrawn="1"/>
        </p:nvGrpSpPr>
        <p:grpSpPr>
          <a:xfrm>
            <a:off x="354384" y="363835"/>
            <a:ext cx="972736" cy="661682"/>
            <a:chOff x="10239166" y="4332486"/>
            <a:chExt cx="3908418" cy="2658269"/>
          </a:xfrm>
        </p:grpSpPr>
        <p:pic>
          <p:nvPicPr>
            <p:cNvPr id="29" name="Image 72" descr=" ">
              <a:extLst>
                <a:ext uri="{FF2B5EF4-FFF2-40B4-BE49-F238E27FC236}">
                  <a16:creationId xmlns:a16="http://schemas.microsoft.com/office/drawing/2014/main" id="{445C989B-98D9-4343-8045-82EB8F498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30" name="Image 73" descr=" ">
              <a:extLst>
                <a:ext uri="{FF2B5EF4-FFF2-40B4-BE49-F238E27FC236}">
                  <a16:creationId xmlns:a16="http://schemas.microsoft.com/office/drawing/2014/main" id="{18767E30-62E8-4CA4-8CDC-FA3AE03B5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31" name="Image 74" descr=" ">
              <a:extLst>
                <a:ext uri="{FF2B5EF4-FFF2-40B4-BE49-F238E27FC236}">
                  <a16:creationId xmlns:a16="http://schemas.microsoft.com/office/drawing/2014/main" id="{E01F5B62-6B0F-4514-A02E-D24667194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32" name="Image 75" descr=" ">
              <a:extLst>
                <a:ext uri="{FF2B5EF4-FFF2-40B4-BE49-F238E27FC236}">
                  <a16:creationId xmlns:a16="http://schemas.microsoft.com/office/drawing/2014/main" id="{01E3D10A-0404-446F-9C00-5B6BE3D4C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33" name="Image 76" descr=" ">
              <a:extLst>
                <a:ext uri="{FF2B5EF4-FFF2-40B4-BE49-F238E27FC236}">
                  <a16:creationId xmlns:a16="http://schemas.microsoft.com/office/drawing/2014/main" id="{8F276526-2B15-44B7-A6C8-04AD7F957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34" name="Image 77" descr=" ">
              <a:extLst>
                <a:ext uri="{FF2B5EF4-FFF2-40B4-BE49-F238E27FC236}">
                  <a16:creationId xmlns:a16="http://schemas.microsoft.com/office/drawing/2014/main" id="{EB7B9193-9B0F-440E-B8B0-ED60E089B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35" name="Image 78" descr=" ">
              <a:extLst>
                <a:ext uri="{FF2B5EF4-FFF2-40B4-BE49-F238E27FC236}">
                  <a16:creationId xmlns:a16="http://schemas.microsoft.com/office/drawing/2014/main" id="{5B3643E2-60B0-4CAD-8DE1-0F689A582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36" name="Text 0">
            <a:extLst>
              <a:ext uri="{FF2B5EF4-FFF2-40B4-BE49-F238E27FC236}">
                <a16:creationId xmlns:a16="http://schemas.microsoft.com/office/drawing/2014/main" id="{53BF12E9-665B-4687-934F-33A52F96CC8E}"/>
              </a:ext>
            </a:extLst>
          </p:cNvPr>
          <p:cNvSpPr/>
          <p:nvPr userDrawn="1"/>
        </p:nvSpPr>
        <p:spPr>
          <a:xfrm>
            <a:off x="354385" y="4147517"/>
            <a:ext cx="4107221" cy="619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50"/>
              </a:spcAft>
              <a:buNone/>
            </a:pP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БЛАГОДАРЮ</a:t>
            </a:r>
            <a:b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</a:br>
            <a:r>
              <a:rPr lang="ru-RU" sz="2325" b="0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ЗА ВНИМАНИЕ!</a:t>
            </a:r>
            <a:endParaRPr lang="en-US" sz="2325" b="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27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94E4C3-96CC-4904-8D17-BD24E0442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" y="0"/>
            <a:ext cx="9142809" cy="514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17D3CE-72A3-46ED-AFE6-72352C763EE1}"/>
              </a:ext>
            </a:extLst>
          </p:cNvPr>
          <p:cNvSpPr txBox="1"/>
          <p:nvPr userDrawn="1"/>
        </p:nvSpPr>
        <p:spPr>
          <a:xfrm>
            <a:off x="369875" y="383780"/>
            <a:ext cx="5034608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b="1" dirty="0">
                <a:solidFill>
                  <a:schemeClr val="bg1"/>
                </a:solidFill>
                <a:latin typeface="Montserrat" panose="00000500000000000000" pitchFamily="2" charset="-52"/>
              </a:rPr>
              <a:t>Вы всегда можете обратиться к нам!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5942ECD-CE09-4087-8785-4E3DFF06B82F}"/>
              </a:ext>
            </a:extLst>
          </p:cNvPr>
          <p:cNvGrpSpPr/>
          <p:nvPr userDrawn="1"/>
        </p:nvGrpSpPr>
        <p:grpSpPr>
          <a:xfrm>
            <a:off x="6559365" y="2560548"/>
            <a:ext cx="1344354" cy="1344529"/>
            <a:chOff x="10587789" y="385010"/>
            <a:chExt cx="2695074" cy="2695074"/>
          </a:xfrm>
        </p:grpSpPr>
        <p:sp>
          <p:nvSpPr>
            <p:cNvPr id="17" name="Прямоугольник: скругленные углы 23">
              <a:extLst>
                <a:ext uri="{FF2B5EF4-FFF2-40B4-BE49-F238E27FC236}">
                  <a16:creationId xmlns:a16="http://schemas.microsoft.com/office/drawing/2014/main" id="{4D73CDF8-6796-4E32-B8A3-24E04E255270}"/>
                </a:ext>
              </a:extLst>
            </p:cNvPr>
            <p:cNvSpPr/>
            <p:nvPr/>
          </p:nvSpPr>
          <p:spPr>
            <a:xfrm rot="10800000" flipH="1">
              <a:off x="10587789" y="385010"/>
              <a:ext cx="2695074" cy="2695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dirty="0">
                <a:latin typeface="Montserrat" panose="00000500000000000000" pitchFamily="2" charset="-52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862839A-7F55-4BBE-8B01-62287C78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53382" y="668690"/>
              <a:ext cx="2164833" cy="2164833"/>
            </a:xfrm>
            <a:prstGeom prst="rect">
              <a:avLst/>
            </a:prstGeom>
          </p:spPr>
        </p:pic>
      </p:grpSp>
      <p:sp>
        <p:nvSpPr>
          <p:cNvPr id="19" name="Text 0">
            <a:extLst>
              <a:ext uri="{FF2B5EF4-FFF2-40B4-BE49-F238E27FC236}">
                <a16:creationId xmlns:a16="http://schemas.microsoft.com/office/drawing/2014/main" id="{71B10E56-D441-41BA-87E3-EEF53340C55E}"/>
              </a:ext>
            </a:extLst>
          </p:cNvPr>
          <p:cNvSpPr/>
          <p:nvPr userDrawn="1"/>
        </p:nvSpPr>
        <p:spPr>
          <a:xfrm>
            <a:off x="369875" y="3840220"/>
            <a:ext cx="4098213" cy="7065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spcAft>
                <a:spcPts val="450"/>
              </a:spcAft>
              <a:buNone/>
            </a:pPr>
            <a:r>
              <a:rPr lang="ru-RU" sz="2250" b="0" dirty="0">
                <a:solidFill>
                  <a:schemeClr val="bg1"/>
                </a:solidFill>
                <a:latin typeface="Montserrat" panose="00000500000000000000" pitchFamily="2" charset="-52"/>
                <a:ea typeface="Droid Serif" panose="02020600060500020200" pitchFamily="18" charset="0"/>
                <a:cs typeface="Droid Serif" panose="02020600060500020200" pitchFamily="18" charset="0"/>
              </a:rPr>
              <a:t>СОХРАНЯЯ ТРАДИЦИИ, СОЗДАЕМ БУДУЩЕЕ</a:t>
            </a:r>
            <a:endParaRPr lang="en-US" sz="225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EAB1734-9964-4D1F-8050-78C3D312B44B}"/>
              </a:ext>
            </a:extLst>
          </p:cNvPr>
          <p:cNvGrpSpPr/>
          <p:nvPr userDrawn="1"/>
        </p:nvGrpSpPr>
        <p:grpSpPr>
          <a:xfrm>
            <a:off x="352724" y="1613492"/>
            <a:ext cx="2560335" cy="1630030"/>
            <a:chOff x="9056753" y="4302646"/>
            <a:chExt cx="6828449" cy="4346746"/>
          </a:xfrm>
        </p:grpSpPr>
        <p:sp>
          <p:nvSpPr>
            <p:cNvPr id="21" name="Текст 2">
              <a:extLst>
                <a:ext uri="{FF2B5EF4-FFF2-40B4-BE49-F238E27FC236}">
                  <a16:creationId xmlns:a16="http://schemas.microsoft.com/office/drawing/2014/main" id="{E0F73AB0-1B77-4688-BC2A-B55E5CD4CE6D}"/>
                </a:ext>
              </a:extLst>
            </p:cNvPr>
            <p:cNvSpPr txBox="1">
              <a:spLocks/>
            </p:cNvSpPr>
            <p:nvPr/>
          </p:nvSpPr>
          <p:spPr>
            <a:xfrm>
              <a:off x="9056754" y="4302646"/>
              <a:ext cx="4722712" cy="2293422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22" name="Текст 3">
              <a:extLst>
                <a:ext uri="{FF2B5EF4-FFF2-40B4-BE49-F238E27FC236}">
                  <a16:creationId xmlns:a16="http://schemas.microsoft.com/office/drawing/2014/main" id="{3B86D66B-50B5-4A2A-9DB1-2A26A42E1225}"/>
                </a:ext>
              </a:extLst>
            </p:cNvPr>
            <p:cNvSpPr txBox="1">
              <a:spLocks/>
            </p:cNvSpPr>
            <p:nvPr/>
          </p:nvSpPr>
          <p:spPr>
            <a:xfrm>
              <a:off x="9056753" y="6617860"/>
              <a:ext cx="6828449" cy="203153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D5526BE-30DA-4997-A8DD-55B5194FAFE7}"/>
              </a:ext>
            </a:extLst>
          </p:cNvPr>
          <p:cNvGrpSpPr/>
          <p:nvPr userDrawn="1"/>
        </p:nvGrpSpPr>
        <p:grpSpPr>
          <a:xfrm>
            <a:off x="2769837" y="1605321"/>
            <a:ext cx="2817951" cy="1638201"/>
            <a:chOff x="986461" y="4280855"/>
            <a:chExt cx="7515513" cy="4368537"/>
          </a:xfrm>
        </p:grpSpPr>
        <p:sp>
          <p:nvSpPr>
            <p:cNvPr id="24" name="Текст 2">
              <a:extLst>
                <a:ext uri="{FF2B5EF4-FFF2-40B4-BE49-F238E27FC236}">
                  <a16:creationId xmlns:a16="http://schemas.microsoft.com/office/drawing/2014/main" id="{BE70234C-D280-4027-B0F3-61A093A834CD}"/>
                </a:ext>
              </a:extLst>
            </p:cNvPr>
            <p:cNvSpPr txBox="1">
              <a:spLocks/>
            </p:cNvSpPr>
            <p:nvPr/>
          </p:nvSpPr>
          <p:spPr>
            <a:xfrm>
              <a:off x="986461" y="4280855"/>
              <a:ext cx="7515513" cy="218570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4000" b="1" kern="1200">
                  <a:solidFill>
                    <a:schemeClr val="accent1"/>
                  </a:solidFill>
                  <a:latin typeface="Montserrat" panose="00000500000000000000" pitchFamily="2" charset="-52"/>
                  <a:ea typeface="Droid Serif" panose="02020600060500020200" pitchFamily="18" charset="0"/>
                  <a:cs typeface="Droid Serif" panose="02020600060500020200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500" dirty="0">
                  <a:solidFill>
                    <a:srgbClr val="8DD2E1"/>
                  </a:solidFill>
                </a:rPr>
                <a:t>Должность</a:t>
              </a:r>
            </a:p>
          </p:txBody>
        </p:sp>
        <p:sp>
          <p:nvSpPr>
            <p:cNvPr id="25" name="Текст 3">
              <a:extLst>
                <a:ext uri="{FF2B5EF4-FFF2-40B4-BE49-F238E27FC236}">
                  <a16:creationId xmlns:a16="http://schemas.microsoft.com/office/drawing/2014/main" id="{2E559135-C31D-45E3-8FAF-A1BC0ECECADB}"/>
                </a:ext>
              </a:extLst>
            </p:cNvPr>
            <p:cNvSpPr txBox="1">
              <a:spLocks/>
            </p:cNvSpPr>
            <p:nvPr/>
          </p:nvSpPr>
          <p:spPr>
            <a:xfrm>
              <a:off x="986761" y="6596068"/>
              <a:ext cx="6828449" cy="205332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rgbClr val="002060"/>
                  </a:solidFill>
                  <a:latin typeface="Montserrat" panose="00000500000000000000" pitchFamily="2" charset="-5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75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E-mail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r>
                <a:rPr lang="ru-RU" sz="1200" dirty="0">
                  <a:solidFill>
                    <a:schemeClr val="bg1"/>
                  </a:solidFill>
                </a:rPr>
                <a:t>Телефон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1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29" Type="http://schemas.openxmlformats.org/officeDocument/2006/relationships/image" Target="../media/image22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260902B-6B38-4370-85BB-A1694A373E76}"/>
              </a:ext>
            </a:extLst>
          </p:cNvPr>
          <p:cNvSpPr/>
          <p:nvPr userDrawn="1"/>
        </p:nvSpPr>
        <p:spPr>
          <a:xfrm>
            <a:off x="-53" y="0"/>
            <a:ext cx="9144053" cy="5143502"/>
          </a:xfrm>
          <a:prstGeom prst="rect">
            <a:avLst/>
          </a:prstGeom>
          <a:solidFill>
            <a:srgbClr val="33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C8876-77CC-49AD-9B4C-F1178E7797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-52" y="-1"/>
            <a:ext cx="6425800" cy="5143500"/>
          </a:xfrm>
          <a:prstGeom prst="rect">
            <a:avLst/>
          </a:prstGeom>
        </p:spPr>
      </p:pic>
      <p:sp>
        <p:nvSpPr>
          <p:cNvPr id="46" name="Прямоугольник: скругленные противолежащие углы 45">
            <a:extLst>
              <a:ext uri="{FF2B5EF4-FFF2-40B4-BE49-F238E27FC236}">
                <a16:creationId xmlns:a16="http://schemas.microsoft.com/office/drawing/2014/main" id="{05266D50-707E-443F-AD6E-9FB9AC2461CC}"/>
              </a:ext>
            </a:extLst>
          </p:cNvPr>
          <p:cNvSpPr/>
          <p:nvPr userDrawn="1"/>
        </p:nvSpPr>
        <p:spPr>
          <a:xfrm rot="10800000">
            <a:off x="1282889" y="-2"/>
            <a:ext cx="7861115" cy="5143503"/>
          </a:xfrm>
          <a:prstGeom prst="round2DiagRect">
            <a:avLst>
              <a:gd name="adj1" fmla="val 0"/>
              <a:gd name="adj2" fmla="val 16696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10800000" sx="101000" sy="101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 0">
            <a:extLst>
              <a:ext uri="{FF2B5EF4-FFF2-40B4-BE49-F238E27FC236}">
                <a16:creationId xmlns:a16="http://schemas.microsoft.com/office/drawing/2014/main" id="{545767B9-8D92-4F33-8F86-653AD596E398}"/>
              </a:ext>
            </a:extLst>
          </p:cNvPr>
          <p:cNvSpPr/>
          <p:nvPr userDrawn="1"/>
        </p:nvSpPr>
        <p:spPr>
          <a:xfrm>
            <a:off x="248001" y="4790914"/>
            <a:ext cx="1228543" cy="212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г.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Москва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</a:t>
            </a:r>
            <a:b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</a:b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ул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Баррикадная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, д. 2/1, </a:t>
            </a:r>
            <a:r>
              <a:rPr lang="en-US" sz="600" b="1" dirty="0" err="1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стр</a:t>
            </a: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. 1</a:t>
            </a:r>
            <a:endParaRPr lang="en-US" sz="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B5CE931-E467-4464-8AF2-99761A72227C}"/>
              </a:ext>
            </a:extLst>
          </p:cNvPr>
          <p:cNvGrpSpPr/>
          <p:nvPr userDrawn="1"/>
        </p:nvGrpSpPr>
        <p:grpSpPr>
          <a:xfrm>
            <a:off x="101826" y="4515380"/>
            <a:ext cx="105110" cy="104812"/>
            <a:chOff x="17007922" y="12875915"/>
            <a:chExt cx="280328" cy="279499"/>
          </a:xfrm>
        </p:grpSpPr>
        <p:pic>
          <p:nvPicPr>
            <p:cNvPr id="26" name="Image 18" descr=" ">
              <a:extLst>
                <a:ext uri="{FF2B5EF4-FFF2-40B4-BE49-F238E27FC236}">
                  <a16:creationId xmlns:a16="http://schemas.microsoft.com/office/drawing/2014/main" id="{BB99E010-E391-499D-94A3-2A4D3F3F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3097" y="13090922"/>
              <a:ext cx="52096" cy="64492"/>
            </a:xfrm>
            <a:prstGeom prst="rect">
              <a:avLst/>
            </a:prstGeom>
          </p:spPr>
        </p:pic>
        <p:pic>
          <p:nvPicPr>
            <p:cNvPr id="27" name="Image 19" descr=" ">
              <a:extLst>
                <a:ext uri="{FF2B5EF4-FFF2-40B4-BE49-F238E27FC236}">
                  <a16:creationId xmlns:a16="http://schemas.microsoft.com/office/drawing/2014/main" id="{CE03CFBE-D8BC-49FC-868C-B8E270AD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182569" y="13100447"/>
              <a:ext cx="66286" cy="51941"/>
            </a:xfrm>
            <a:prstGeom prst="rect">
              <a:avLst/>
            </a:prstGeom>
          </p:spPr>
        </p:pic>
        <p:pic>
          <p:nvPicPr>
            <p:cNvPr id="28" name="Image 20" descr=" ">
              <a:extLst>
                <a:ext uri="{FF2B5EF4-FFF2-40B4-BE49-F238E27FC236}">
                  <a16:creationId xmlns:a16="http://schemas.microsoft.com/office/drawing/2014/main" id="{DFC2D7D6-AA36-4455-BFCB-489ADA4C3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7217994" y="13020675"/>
              <a:ext cx="70256" cy="84336"/>
            </a:xfrm>
            <a:prstGeom prst="rect">
              <a:avLst/>
            </a:prstGeom>
          </p:spPr>
        </p:pic>
        <p:pic>
          <p:nvPicPr>
            <p:cNvPr id="29" name="Image 21" descr=" ">
              <a:extLst>
                <a:ext uri="{FF2B5EF4-FFF2-40B4-BE49-F238E27FC236}">
                  <a16:creationId xmlns:a16="http://schemas.microsoft.com/office/drawing/2014/main" id="{0F208834-62D2-4FB4-BD79-34024E60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7153097" y="12943830"/>
              <a:ext cx="64996" cy="66824"/>
            </a:xfrm>
            <a:prstGeom prst="rect">
              <a:avLst/>
            </a:prstGeom>
          </p:spPr>
        </p:pic>
        <p:pic>
          <p:nvPicPr>
            <p:cNvPr id="30" name="Image 22" descr=" ">
              <a:extLst>
                <a:ext uri="{FF2B5EF4-FFF2-40B4-BE49-F238E27FC236}">
                  <a16:creationId xmlns:a16="http://schemas.microsoft.com/office/drawing/2014/main" id="{E89EE016-0BBA-47F7-8229-DEFA80A2C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7153097" y="12875915"/>
              <a:ext cx="52096" cy="64492"/>
            </a:xfrm>
            <a:prstGeom prst="rect">
              <a:avLst/>
            </a:prstGeom>
          </p:spPr>
        </p:pic>
        <p:pic>
          <p:nvPicPr>
            <p:cNvPr id="31" name="Image 23" descr=" ">
              <a:extLst>
                <a:ext uri="{FF2B5EF4-FFF2-40B4-BE49-F238E27FC236}">
                  <a16:creationId xmlns:a16="http://schemas.microsoft.com/office/drawing/2014/main" id="{22EA986A-EABC-4E5B-BB17-E3DCB5FD6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7153097" y="13020824"/>
              <a:ext cx="64996" cy="66824"/>
            </a:xfrm>
            <a:prstGeom prst="rect">
              <a:avLst/>
            </a:prstGeom>
          </p:spPr>
        </p:pic>
        <p:pic>
          <p:nvPicPr>
            <p:cNvPr id="32" name="Image 24" descr=" ">
              <a:extLst>
                <a:ext uri="{FF2B5EF4-FFF2-40B4-BE49-F238E27FC236}">
                  <a16:creationId xmlns:a16="http://schemas.microsoft.com/office/drawing/2014/main" id="{6F3B5C96-921F-4F72-BD55-50A68FB9D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7217994" y="12926169"/>
              <a:ext cx="70256" cy="84435"/>
            </a:xfrm>
            <a:prstGeom prst="rect">
              <a:avLst/>
            </a:prstGeom>
          </p:spPr>
        </p:pic>
        <p:pic>
          <p:nvPicPr>
            <p:cNvPr id="33" name="Image 25" descr=" ">
              <a:extLst>
                <a:ext uri="{FF2B5EF4-FFF2-40B4-BE49-F238E27FC236}">
                  <a16:creationId xmlns:a16="http://schemas.microsoft.com/office/drawing/2014/main" id="{DC5B8C41-F9EA-4117-A7EC-EC1A7E2C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7182866" y="12880727"/>
              <a:ext cx="66286" cy="51941"/>
            </a:xfrm>
            <a:prstGeom prst="rect">
              <a:avLst/>
            </a:prstGeom>
          </p:spPr>
        </p:pic>
        <p:pic>
          <p:nvPicPr>
            <p:cNvPr id="34" name="Image 26" descr=" ">
              <a:extLst>
                <a:ext uri="{FF2B5EF4-FFF2-40B4-BE49-F238E27FC236}">
                  <a16:creationId xmlns:a16="http://schemas.microsoft.com/office/drawing/2014/main" id="{04DD7AC9-CE65-407D-A2F7-8C8274F6D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7007922" y="12926169"/>
              <a:ext cx="70256" cy="84435"/>
            </a:xfrm>
            <a:prstGeom prst="rect">
              <a:avLst/>
            </a:prstGeom>
          </p:spPr>
        </p:pic>
        <p:pic>
          <p:nvPicPr>
            <p:cNvPr id="35" name="Image 27" descr=" ">
              <a:extLst>
                <a:ext uri="{FF2B5EF4-FFF2-40B4-BE49-F238E27FC236}">
                  <a16:creationId xmlns:a16="http://schemas.microsoft.com/office/drawing/2014/main" id="{CFDC0E46-49C7-4527-A297-8E3D022D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7091177" y="13090922"/>
              <a:ext cx="51997" cy="64492"/>
            </a:xfrm>
            <a:prstGeom prst="rect">
              <a:avLst/>
            </a:prstGeom>
          </p:spPr>
        </p:pic>
        <p:pic>
          <p:nvPicPr>
            <p:cNvPr id="36" name="Image 28" descr=" ">
              <a:extLst>
                <a:ext uri="{FF2B5EF4-FFF2-40B4-BE49-F238E27FC236}">
                  <a16:creationId xmlns:a16="http://schemas.microsoft.com/office/drawing/2014/main" id="{E25E522A-A3D7-4F61-BCFE-72837A04A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7078177" y="13020675"/>
              <a:ext cx="64897" cy="66824"/>
            </a:xfrm>
            <a:prstGeom prst="rect">
              <a:avLst/>
            </a:prstGeom>
          </p:spPr>
        </p:pic>
        <p:pic>
          <p:nvPicPr>
            <p:cNvPr id="37" name="Image 29" descr=" ">
              <a:extLst>
                <a:ext uri="{FF2B5EF4-FFF2-40B4-BE49-F238E27FC236}">
                  <a16:creationId xmlns:a16="http://schemas.microsoft.com/office/drawing/2014/main" id="{83119BE8-568B-44AD-9E8C-CD18CD7E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7091177" y="12875915"/>
              <a:ext cx="51997" cy="64492"/>
            </a:xfrm>
            <a:prstGeom prst="rect">
              <a:avLst/>
            </a:prstGeom>
          </p:spPr>
        </p:pic>
        <p:pic>
          <p:nvPicPr>
            <p:cNvPr id="38" name="Image 30" descr=" ">
              <a:extLst>
                <a:ext uri="{FF2B5EF4-FFF2-40B4-BE49-F238E27FC236}">
                  <a16:creationId xmlns:a16="http://schemas.microsoft.com/office/drawing/2014/main" id="{245A961A-A151-4762-A7AB-92E761734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7078177" y="12943830"/>
              <a:ext cx="64897" cy="66824"/>
            </a:xfrm>
            <a:prstGeom prst="rect">
              <a:avLst/>
            </a:prstGeom>
          </p:spPr>
        </p:pic>
        <p:pic>
          <p:nvPicPr>
            <p:cNvPr id="39" name="Image 31" descr=" ">
              <a:extLst>
                <a:ext uri="{FF2B5EF4-FFF2-40B4-BE49-F238E27FC236}">
                  <a16:creationId xmlns:a16="http://schemas.microsoft.com/office/drawing/2014/main" id="{8E81EDC3-E4E3-4AC8-85E5-704284E9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7047416" y="12878792"/>
              <a:ext cx="66187" cy="51792"/>
            </a:xfrm>
            <a:prstGeom prst="rect">
              <a:avLst/>
            </a:prstGeom>
          </p:spPr>
        </p:pic>
        <p:pic>
          <p:nvPicPr>
            <p:cNvPr id="40" name="Image 32" descr=" ">
              <a:extLst>
                <a:ext uri="{FF2B5EF4-FFF2-40B4-BE49-F238E27FC236}">
                  <a16:creationId xmlns:a16="http://schemas.microsoft.com/office/drawing/2014/main" id="{518AC85A-D170-4C59-84D1-04A368C6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7047019" y="13099157"/>
              <a:ext cx="66286" cy="51941"/>
            </a:xfrm>
            <a:prstGeom prst="rect">
              <a:avLst/>
            </a:prstGeom>
          </p:spPr>
        </p:pic>
        <p:pic>
          <p:nvPicPr>
            <p:cNvPr id="41" name="Image 33" descr=" ">
              <a:extLst>
                <a:ext uri="{FF2B5EF4-FFF2-40B4-BE49-F238E27FC236}">
                  <a16:creationId xmlns:a16="http://schemas.microsoft.com/office/drawing/2014/main" id="{BECABB20-A7EC-4AEC-8096-08B8E394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7008220" y="13020675"/>
              <a:ext cx="70156" cy="84336"/>
            </a:xfrm>
            <a:prstGeom prst="rect">
              <a:avLst/>
            </a:prstGeom>
          </p:spPr>
        </p:pic>
      </p:grpSp>
      <p:pic>
        <p:nvPicPr>
          <p:cNvPr id="42" name="Image 34" descr=" ">
            <a:extLst>
              <a:ext uri="{FF2B5EF4-FFF2-40B4-BE49-F238E27FC236}">
                <a16:creationId xmlns:a16="http://schemas.microsoft.com/office/drawing/2014/main" id="{4172FA0B-7EC2-4A4A-A114-8F45A7DFBC39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1739" y="4770567"/>
            <a:ext cx="91864" cy="1265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9B157D-8D1A-4A0D-9EEB-50311EDA7F2F}"/>
              </a:ext>
            </a:extLst>
          </p:cNvPr>
          <p:cNvSpPr txBox="1"/>
          <p:nvPr userDrawn="1"/>
        </p:nvSpPr>
        <p:spPr>
          <a:xfrm>
            <a:off x="8811637" y="30298"/>
            <a:ext cx="365613" cy="23786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20FB894D-731D-4F2F-A0EB-562EA881BCCE}" type="slidenum">
              <a:rPr lang="ru-RU" sz="800" smtClean="0">
                <a:solidFill>
                  <a:schemeClr val="bg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sz="9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8" name="Text 0">
            <a:extLst>
              <a:ext uri="{FF2B5EF4-FFF2-40B4-BE49-F238E27FC236}">
                <a16:creationId xmlns:a16="http://schemas.microsoft.com/office/drawing/2014/main" id="{9B3808C0-02D0-4286-B725-C286BEB98007}"/>
              </a:ext>
            </a:extLst>
          </p:cNvPr>
          <p:cNvSpPr/>
          <p:nvPr userDrawn="1"/>
        </p:nvSpPr>
        <p:spPr>
          <a:xfrm>
            <a:off x="261650" y="4526170"/>
            <a:ext cx="969828" cy="157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" b="1" dirty="0">
                <a:solidFill>
                  <a:schemeClr val="bg1"/>
                </a:solidFill>
                <a:latin typeface="Montserrat" panose="00000500000000000000" pitchFamily="2" charset="-52"/>
                <a:ea typeface="Droid Serif Regular" pitchFamily="34" charset="-122"/>
                <a:cs typeface="Droid Serif Regular" pitchFamily="34" charset="-120"/>
              </a:rPr>
              <a:t>rmanpo.ru</a:t>
            </a:r>
            <a:endParaRPr lang="en-US" sz="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5924F8-8013-43EF-B1DC-5965A8B4BCD4}"/>
              </a:ext>
            </a:extLst>
          </p:cNvPr>
          <p:cNvSpPr txBox="1"/>
          <p:nvPr userDrawn="1"/>
        </p:nvSpPr>
        <p:spPr>
          <a:xfrm>
            <a:off x="91104" y="875452"/>
            <a:ext cx="1114029" cy="961764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R="0" algn="ctr" rtl="0">
              <a:spcBef>
                <a:spcPts val="2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Федеральное государственное бюджетное образовательное учреждение дополнительного профессионального образования</a:t>
            </a:r>
          </a:p>
          <a:p>
            <a:pPr marR="0" algn="ctr" rtl="0">
              <a:spcBef>
                <a:spcPts val="200"/>
              </a:spcBef>
            </a:pPr>
            <a:endParaRPr lang="ru-RU" sz="100" b="0" i="0" u="none" strike="noStrike" baseline="30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R="0" algn="ctr" rtl="0">
              <a:lnSpc>
                <a:spcPct val="110000"/>
              </a:lnSpc>
              <a:spcBef>
                <a:spcPts val="200"/>
              </a:spcBef>
            </a:pPr>
            <a:r>
              <a:rPr lang="ru-RU" sz="800" b="1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РОССИЙСКАЯ МЕДИЦИНСКАЯ АКАДЕМИЯ </a:t>
            </a:r>
            <a:br>
              <a:rPr lang="ru-RU" sz="800" b="1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800" b="1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НЕПРЕРЫВНОГО ПРОФЕССИОНАЛЬНОГО ОБРАЗОВАНИЯ</a:t>
            </a:r>
            <a:endParaRPr lang="ru-RU" sz="800" b="0" i="0" u="none" strike="noStrike" baseline="30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R="0" algn="ctr" rtl="0">
              <a:spcBef>
                <a:spcPts val="200"/>
              </a:spcBef>
            </a:pP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Министерства здравоохранения </a:t>
            </a:r>
            <a:b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700" b="0" i="0" u="none" strike="noStrike" baseline="30000" dirty="0">
                <a:solidFill>
                  <a:schemeClr val="bg1"/>
                </a:solidFill>
                <a:latin typeface="Montserrat" panose="00000500000000000000" pitchFamily="2" charset="-52"/>
              </a:rPr>
              <a:t>Российской Федерации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22F1B1-2EDA-4A3D-AF45-51A71520997F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26523" y="181037"/>
            <a:ext cx="843190" cy="6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49" r:id="rId2"/>
    <p:sldLayoutId id="2147483650" r:id="rId3"/>
    <p:sldLayoutId id="2147483689" r:id="rId4"/>
    <p:sldLayoutId id="2147483659" r:id="rId5"/>
    <p:sldLayoutId id="2147483662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65.png"/><Relationship Id="rId18" Type="http://schemas.openxmlformats.org/officeDocument/2006/relationships/image" Target="../media/image55.sv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49.sv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47.svg"/><Relationship Id="rId4" Type="http://schemas.openxmlformats.org/officeDocument/2006/relationships/image" Target="../media/image60.svg"/><Relationship Id="rId9" Type="http://schemas.openxmlformats.org/officeDocument/2006/relationships/image" Target="../media/image63.png"/><Relationship Id="rId1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65.png"/><Relationship Id="rId18" Type="http://schemas.openxmlformats.org/officeDocument/2006/relationships/image" Target="../media/image55.svg"/><Relationship Id="rId3" Type="http://schemas.openxmlformats.org/officeDocument/2006/relationships/image" Target="../media/image69.png"/><Relationship Id="rId7" Type="http://schemas.openxmlformats.org/officeDocument/2006/relationships/image" Target="../media/image62.png"/><Relationship Id="rId12" Type="http://schemas.openxmlformats.org/officeDocument/2006/relationships/image" Target="../media/image49.svg"/><Relationship Id="rId17" Type="http://schemas.openxmlformats.org/officeDocument/2006/relationships/image" Target="../media/image67.png"/><Relationship Id="rId2" Type="http://schemas.openxmlformats.org/officeDocument/2006/relationships/image" Target="../media/image68.jp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64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10" Type="http://schemas.openxmlformats.org/officeDocument/2006/relationships/image" Target="../media/image47.svg"/><Relationship Id="rId4" Type="http://schemas.openxmlformats.org/officeDocument/2006/relationships/image" Target="../media/image70.png"/><Relationship Id="rId9" Type="http://schemas.openxmlformats.org/officeDocument/2006/relationships/image" Target="../media/image63.png"/><Relationship Id="rId1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 ">
            <a:extLst>
              <a:ext uri="{FF2B5EF4-FFF2-40B4-BE49-F238E27FC236}">
                <a16:creationId xmlns:a16="http://schemas.microsoft.com/office/drawing/2014/main" id="{C2F7EF74-EC3F-4EBB-91E3-2B9D41D6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</p:spPr>
      </p:pic>
      <p:sp>
        <p:nvSpPr>
          <p:cNvPr id="5" name="Прямоугольник: один скругленный угол 4">
            <a:extLst>
              <a:ext uri="{FF2B5EF4-FFF2-40B4-BE49-F238E27FC236}">
                <a16:creationId xmlns:a16="http://schemas.microsoft.com/office/drawing/2014/main" id="{2602768C-25A0-4018-B41C-7E72852613A1}"/>
              </a:ext>
            </a:extLst>
          </p:cNvPr>
          <p:cNvSpPr/>
          <p:nvPr/>
        </p:nvSpPr>
        <p:spPr>
          <a:xfrm rot="10800000" flipH="1">
            <a:off x="461963" y="367658"/>
            <a:ext cx="8222456" cy="4406901"/>
          </a:xfrm>
          <a:prstGeom prst="round1Rect">
            <a:avLst>
              <a:gd name="adj" fmla="val 410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1B1203B-8431-4E91-9539-A706F3E28D1E}"/>
              </a:ext>
            </a:extLst>
          </p:cNvPr>
          <p:cNvGrpSpPr/>
          <p:nvPr/>
        </p:nvGrpSpPr>
        <p:grpSpPr>
          <a:xfrm>
            <a:off x="3839207" y="1092785"/>
            <a:ext cx="1465474" cy="996726"/>
            <a:chOff x="10239166" y="4332486"/>
            <a:chExt cx="3908418" cy="2658269"/>
          </a:xfrm>
        </p:grpSpPr>
        <p:pic>
          <p:nvPicPr>
            <p:cNvPr id="10" name="Image 72" descr=" ">
              <a:extLst>
                <a:ext uri="{FF2B5EF4-FFF2-40B4-BE49-F238E27FC236}">
                  <a16:creationId xmlns:a16="http://schemas.microsoft.com/office/drawing/2014/main" id="{6FF46506-B27C-49D7-971F-2A642575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1" name="Image 73" descr=" ">
              <a:extLst>
                <a:ext uri="{FF2B5EF4-FFF2-40B4-BE49-F238E27FC236}">
                  <a16:creationId xmlns:a16="http://schemas.microsoft.com/office/drawing/2014/main" id="{BC72FD32-D954-4BE6-8B06-590189DD1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2" name="Image 74" descr=" ">
              <a:extLst>
                <a:ext uri="{FF2B5EF4-FFF2-40B4-BE49-F238E27FC236}">
                  <a16:creationId xmlns:a16="http://schemas.microsoft.com/office/drawing/2014/main" id="{D92EF1A7-BE19-4C2B-A692-AC29487A1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13" name="Image 75" descr=" ">
              <a:extLst>
                <a:ext uri="{FF2B5EF4-FFF2-40B4-BE49-F238E27FC236}">
                  <a16:creationId xmlns:a16="http://schemas.microsoft.com/office/drawing/2014/main" id="{411CB8F7-F815-4D56-B8BA-C0C73B79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14" name="Image 76" descr=" ">
              <a:extLst>
                <a:ext uri="{FF2B5EF4-FFF2-40B4-BE49-F238E27FC236}">
                  <a16:creationId xmlns:a16="http://schemas.microsoft.com/office/drawing/2014/main" id="{85ECD688-0FD1-4249-A66B-6E7F33C9E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15" name="Image 77" descr=" ">
              <a:extLst>
                <a:ext uri="{FF2B5EF4-FFF2-40B4-BE49-F238E27FC236}">
                  <a16:creationId xmlns:a16="http://schemas.microsoft.com/office/drawing/2014/main" id="{9A8DF9BC-E376-4B8D-958D-9BE9A845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16" name="Image 78" descr=" ">
              <a:extLst>
                <a:ext uri="{FF2B5EF4-FFF2-40B4-BE49-F238E27FC236}">
                  <a16:creationId xmlns:a16="http://schemas.microsoft.com/office/drawing/2014/main" id="{ED1E14CD-1D2A-4DAC-9396-54D78155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  <p:sp>
        <p:nvSpPr>
          <p:cNvPr id="7" name="Text 0">
            <a:extLst>
              <a:ext uri="{FF2B5EF4-FFF2-40B4-BE49-F238E27FC236}">
                <a16:creationId xmlns:a16="http://schemas.microsoft.com/office/drawing/2014/main" id="{54404927-CFDE-41A0-B69E-BCF3A013A798}"/>
              </a:ext>
            </a:extLst>
          </p:cNvPr>
          <p:cNvSpPr/>
          <p:nvPr/>
        </p:nvSpPr>
        <p:spPr>
          <a:xfrm>
            <a:off x="450801" y="2411339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2800" b="1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Название факультета</a:t>
            </a:r>
            <a:endParaRPr lang="en-US" sz="2800" b="1" dirty="0">
              <a:latin typeface="Montserrat" panose="00000500000000000000" pitchFamily="2" charset="-52"/>
            </a:endParaRPr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81A1B3CE-813D-4302-B360-F2DF797F3E60}"/>
              </a:ext>
            </a:extLst>
          </p:cNvPr>
          <p:cNvSpPr/>
          <p:nvPr/>
        </p:nvSpPr>
        <p:spPr>
          <a:xfrm>
            <a:off x="459628" y="4438058"/>
            <a:ext cx="8222456" cy="232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52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919B0750-5ABE-4E05-AD97-8E1D5A45BFA6}"/>
              </a:ext>
            </a:extLst>
          </p:cNvPr>
          <p:cNvSpPr/>
          <p:nvPr/>
        </p:nvSpPr>
        <p:spPr>
          <a:xfrm>
            <a:off x="450800" y="3363444"/>
            <a:ext cx="8222456" cy="8276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ФИО</a:t>
            </a: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Декан / представитель факультета</a:t>
            </a:r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6139AD1E-F9A5-457B-BC0C-3D7532E9811D}"/>
              </a:ext>
            </a:extLst>
          </p:cNvPr>
          <p:cNvSpPr/>
          <p:nvPr/>
        </p:nvSpPr>
        <p:spPr>
          <a:xfrm>
            <a:off x="474613" y="4291696"/>
            <a:ext cx="8222456" cy="476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FFFF">
                    <a:alpha val="100000"/>
                  </a:srgbClr>
                </a:solidFill>
                <a:latin typeface="Montserrat" panose="00000500000000000000" pitchFamily="2" charset="-52"/>
                <a:ea typeface="Montserrat Bold" pitchFamily="34" charset="-122"/>
                <a:cs typeface="Montserrat Bold" pitchFamily="34" charset="-120"/>
              </a:rPr>
              <a:t>дата</a:t>
            </a:r>
            <a:endParaRPr lang="en-US" sz="1600" b="1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74892C-BFE9-4B32-817D-5DD9475E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764" y="247965"/>
            <a:ext cx="7301456" cy="6772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AFE149B-5BA0-48A8-BDAC-2FCE6C10A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0764" y="1022152"/>
            <a:ext cx="7301456" cy="36885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07F0DE5-9DB4-4014-86A7-F1C1EAE82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0782" y="1481452"/>
            <a:ext cx="7301551" cy="302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0C8D51-518A-4BD6-9D19-A3D77D53CB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7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1C619-AEB1-459B-B360-779A5D1E7C1C}"/>
              </a:ext>
            </a:extLst>
          </p:cNvPr>
          <p:cNvSpPr txBox="1"/>
          <p:nvPr/>
        </p:nvSpPr>
        <p:spPr>
          <a:xfrm>
            <a:off x="364478" y="3921551"/>
            <a:ext cx="4400027" cy="81963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Подпишетесь на нас, чтобы быть на связи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CDB5C8-F2DE-44B9-BF34-957057E9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374" y="383780"/>
            <a:ext cx="1626723" cy="16267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3AA42A-7E8F-45E0-ACF4-B8BAA0B7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74" y="2656519"/>
            <a:ext cx="1626724" cy="1626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200AD2-F172-492F-8289-98F4EDC512CD}"/>
              </a:ext>
            </a:extLst>
          </p:cNvPr>
          <p:cNvSpPr txBox="1"/>
          <p:nvPr/>
        </p:nvSpPr>
        <p:spPr>
          <a:xfrm>
            <a:off x="6792374" y="2015026"/>
            <a:ext cx="1626724" cy="47195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4B7BA1"/>
                </a:solidFill>
                <a:latin typeface="Montserrat" panose="00000500000000000000" pitchFamily="2" charset="-52"/>
              </a:rPr>
              <a:t>TG</a:t>
            </a:r>
            <a:endParaRPr lang="ru-RU" sz="2000" b="1" dirty="0">
              <a:solidFill>
                <a:srgbClr val="4B7BA1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2FB85-3B42-4B17-B3FD-AAA805D0A54B}"/>
              </a:ext>
            </a:extLst>
          </p:cNvPr>
          <p:cNvSpPr txBox="1"/>
          <p:nvPr/>
        </p:nvSpPr>
        <p:spPr>
          <a:xfrm>
            <a:off x="6792373" y="4310824"/>
            <a:ext cx="1626724" cy="47195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4B7BA1"/>
                </a:solidFill>
                <a:latin typeface="Montserrat" panose="00000500000000000000" pitchFamily="2" charset="-52"/>
              </a:rPr>
              <a:t>VK</a:t>
            </a:r>
            <a:endParaRPr lang="ru-RU" sz="2000" b="1" dirty="0">
              <a:solidFill>
                <a:srgbClr val="4B7BA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A855949-2572-425E-AF59-ED0A42FE2B47}"/>
              </a:ext>
            </a:extLst>
          </p:cNvPr>
          <p:cNvGrpSpPr/>
          <p:nvPr/>
        </p:nvGrpSpPr>
        <p:grpSpPr>
          <a:xfrm>
            <a:off x="502611" y="335652"/>
            <a:ext cx="1334263" cy="907485"/>
            <a:chOff x="10239166" y="4332486"/>
            <a:chExt cx="3908418" cy="2658269"/>
          </a:xfrm>
        </p:grpSpPr>
        <p:pic>
          <p:nvPicPr>
            <p:cNvPr id="17" name="Image 72" descr=" ">
              <a:extLst>
                <a:ext uri="{FF2B5EF4-FFF2-40B4-BE49-F238E27FC236}">
                  <a16:creationId xmlns:a16="http://schemas.microsoft.com/office/drawing/2014/main" id="{290E85D2-7C3B-4D3A-8E43-78FB6195F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39166" y="4332486"/>
              <a:ext cx="3908020" cy="1750814"/>
            </a:xfrm>
            <a:prstGeom prst="rect">
              <a:avLst/>
            </a:prstGeom>
          </p:spPr>
        </p:pic>
        <p:pic>
          <p:nvPicPr>
            <p:cNvPr id="18" name="Image 73" descr=" ">
              <a:extLst>
                <a:ext uri="{FF2B5EF4-FFF2-40B4-BE49-F238E27FC236}">
                  <a16:creationId xmlns:a16="http://schemas.microsoft.com/office/drawing/2014/main" id="{BE4707EE-7BDE-4ACB-83E3-826A90B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44723" y="6380460"/>
              <a:ext cx="443563" cy="600621"/>
            </a:xfrm>
            <a:prstGeom prst="rect">
              <a:avLst/>
            </a:prstGeom>
          </p:spPr>
        </p:pic>
        <p:pic>
          <p:nvPicPr>
            <p:cNvPr id="19" name="Image 74" descr=" ">
              <a:extLst>
                <a:ext uri="{FF2B5EF4-FFF2-40B4-BE49-F238E27FC236}">
                  <a16:creationId xmlns:a16="http://schemas.microsoft.com/office/drawing/2014/main" id="{864E3539-79EC-418D-B127-6F9F4FC04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85136" y="6380460"/>
              <a:ext cx="725280" cy="600571"/>
            </a:xfrm>
            <a:prstGeom prst="rect">
              <a:avLst/>
            </a:prstGeom>
          </p:spPr>
        </p:pic>
        <p:pic>
          <p:nvPicPr>
            <p:cNvPr id="20" name="Image 75" descr=" ">
              <a:extLst>
                <a:ext uri="{FF2B5EF4-FFF2-40B4-BE49-F238E27FC236}">
                  <a16:creationId xmlns:a16="http://schemas.microsoft.com/office/drawing/2014/main" id="{D7A7B6C9-537D-4498-B137-C20A961B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73429" y="6381006"/>
              <a:ext cx="593502" cy="600819"/>
            </a:xfrm>
            <a:prstGeom prst="rect">
              <a:avLst/>
            </a:prstGeom>
          </p:spPr>
        </p:pic>
        <p:pic>
          <p:nvPicPr>
            <p:cNvPr id="21" name="Image 76" descr=" ">
              <a:extLst>
                <a:ext uri="{FF2B5EF4-FFF2-40B4-BE49-F238E27FC236}">
                  <a16:creationId xmlns:a16="http://schemas.microsoft.com/office/drawing/2014/main" id="{069468DB-AFEB-4FCE-B28F-7CBBF4A7B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230438" y="6380460"/>
              <a:ext cx="603028" cy="600571"/>
            </a:xfrm>
            <a:prstGeom prst="rect">
              <a:avLst/>
            </a:prstGeom>
          </p:spPr>
        </p:pic>
        <p:pic>
          <p:nvPicPr>
            <p:cNvPr id="22" name="Image 77" descr=" ">
              <a:extLst>
                <a:ext uri="{FF2B5EF4-FFF2-40B4-BE49-F238E27FC236}">
                  <a16:creationId xmlns:a16="http://schemas.microsoft.com/office/drawing/2014/main" id="{1BF71A31-3DD5-4549-B882-BE4D68D22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929323" y="6380460"/>
              <a:ext cx="578021" cy="600571"/>
            </a:xfrm>
            <a:prstGeom prst="rect">
              <a:avLst/>
            </a:prstGeom>
          </p:spPr>
        </p:pic>
        <p:pic>
          <p:nvPicPr>
            <p:cNvPr id="23" name="Image 78" descr=" ">
              <a:extLst>
                <a:ext uri="{FF2B5EF4-FFF2-40B4-BE49-F238E27FC236}">
                  <a16:creationId xmlns:a16="http://schemas.microsoft.com/office/drawing/2014/main" id="{AD429927-D4D4-4C37-9366-F1F531CFD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618384" y="6371630"/>
              <a:ext cx="529200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59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МАНПО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864EA9"/>
      </a:accent1>
      <a:accent2>
        <a:srgbClr val="363371"/>
      </a:accent2>
      <a:accent3>
        <a:srgbClr val="5D739A"/>
      </a:accent3>
      <a:accent4>
        <a:srgbClr val="497388"/>
      </a:accent4>
      <a:accent5>
        <a:srgbClr val="578793"/>
      </a:accent5>
      <a:accent6>
        <a:srgbClr val="AC82C5"/>
      </a:accent6>
      <a:hlink>
        <a:srgbClr val="DECDE8"/>
      </a:hlink>
      <a:folHlink>
        <a:srgbClr val="DECDE8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_07.potx" id="{636F9FC8-A1F4-4AD7-A55D-1D22F49B195A}" vid="{EC8A1262-A64D-4F60-ACF1-63E071309F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Презентации_2025_03</Template>
  <TotalTime>38</TotalTime>
  <Words>21</Words>
  <Application>Microsoft Office PowerPoint</Application>
  <PresentationFormat>Экран (16:9)</PresentationFormat>
  <Paragraphs>9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Droid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PptxGenJS Presentation</dc:subject>
  <dc:creator>Михаил</dc:creator>
  <cp:lastModifiedBy>Михаил</cp:lastModifiedBy>
  <cp:revision>29</cp:revision>
  <dcterms:created xsi:type="dcterms:W3CDTF">2025-07-03T09:37:54Z</dcterms:created>
  <dcterms:modified xsi:type="dcterms:W3CDTF">2025-07-17T07:30:55Z</dcterms:modified>
</cp:coreProperties>
</file>