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5" r:id="rId3"/>
    <p:sldId id="334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roid Serif" panose="02020600060500020200" pitchFamily="18" charset="0"/>
      <p:regular r:id="rId10"/>
      <p:bold r:id="rId11"/>
      <p:italic r:id="rId12"/>
      <p:bold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3"/>
    <a:srgbClr val="343470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55EE7A-D8BE-46C5-A561-0201856C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57" y="247965"/>
            <a:ext cx="5747657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57" y="247965"/>
            <a:ext cx="5747657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152780"/>
            <a:ext cx="8520963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257" y="1612080"/>
            <a:ext cx="8521076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Montserrat" panose="00000500000000000000" pitchFamily="2" charset="-52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Montserrat" panose="00000500000000000000" pitchFamily="2" charset="-52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Montserrat" panose="00000500000000000000" pitchFamily="2" charset="-52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F6E6B5-12DB-4D15-809A-86BA631F3F2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7781421-BE1A-4F0E-A588-523F5948F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3E87327-F5CD-4AD3-BADE-EF26A923F281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8" name="Image 72" descr=" ">
              <a:extLst>
                <a:ext uri="{FF2B5EF4-FFF2-40B4-BE49-F238E27FC236}">
                  <a16:creationId xmlns:a16="http://schemas.microsoft.com/office/drawing/2014/main" id="{60A4F73B-2893-4D70-8ACE-84021A368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29" name="Image 73" descr=" ">
              <a:extLst>
                <a:ext uri="{FF2B5EF4-FFF2-40B4-BE49-F238E27FC236}">
                  <a16:creationId xmlns:a16="http://schemas.microsoft.com/office/drawing/2014/main" id="{AEE9377D-921A-4976-8758-1B7EEE98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0" name="Image 74" descr=" ">
              <a:extLst>
                <a:ext uri="{FF2B5EF4-FFF2-40B4-BE49-F238E27FC236}">
                  <a16:creationId xmlns:a16="http://schemas.microsoft.com/office/drawing/2014/main" id="{15C1FD2F-ED4A-4112-8514-2923E1B31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1" name="Image 75" descr=" ">
              <a:extLst>
                <a:ext uri="{FF2B5EF4-FFF2-40B4-BE49-F238E27FC236}">
                  <a16:creationId xmlns:a16="http://schemas.microsoft.com/office/drawing/2014/main" id="{7C2A74D9-ED24-4EC1-8073-A98EBEEDB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2" name="Image 76" descr=" ">
              <a:extLst>
                <a:ext uri="{FF2B5EF4-FFF2-40B4-BE49-F238E27FC236}">
                  <a16:creationId xmlns:a16="http://schemas.microsoft.com/office/drawing/2014/main" id="{D8B5C386-E59C-4877-931F-16F69997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3" name="Image 77" descr=" ">
              <a:extLst>
                <a:ext uri="{FF2B5EF4-FFF2-40B4-BE49-F238E27FC236}">
                  <a16:creationId xmlns:a16="http://schemas.microsoft.com/office/drawing/2014/main" id="{803A54DA-574B-4562-AA7C-9B78653A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4" name="Image 78" descr=" ">
              <a:extLst>
                <a:ext uri="{FF2B5EF4-FFF2-40B4-BE49-F238E27FC236}">
                  <a16:creationId xmlns:a16="http://schemas.microsoft.com/office/drawing/2014/main" id="{4074F91A-366F-4E09-A751-35B19340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5" name="Text 0">
            <a:extLst>
              <a:ext uri="{FF2B5EF4-FFF2-40B4-BE49-F238E27FC236}">
                <a16:creationId xmlns:a16="http://schemas.microsoft.com/office/drawing/2014/main" id="{997D1525-CD3E-4861-A912-3B1D7259173F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DCDBD5-F5C3-428F-8F80-0A750D5112B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ED75EB-D09B-46B2-8756-157F616CF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7689A70E-B99E-40F2-B7F2-6CCAB0C3BC95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1BBB34-FA38-4ADE-BF65-CDCAEFC3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800" y="496322"/>
            <a:ext cx="1730144" cy="6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DDB9D9-C269-4DF1-AAF2-F6E54F92C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F3A338-BF6F-454A-8102-54CA3D35A8E3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D59CDD4-70CA-4A0C-B19A-644085434817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17" name="Прямоугольник: скругленные углы 23">
              <a:extLst>
                <a:ext uri="{FF2B5EF4-FFF2-40B4-BE49-F238E27FC236}">
                  <a16:creationId xmlns:a16="http://schemas.microsoft.com/office/drawing/2014/main" id="{B5841E1C-FF7B-4A74-AC7F-B0243DB250C7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BEC425E-4C00-4351-A01E-A9C849787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454CB99-C0BB-4ADB-B228-379B969F1F8B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32" name="Текст 2">
              <a:extLst>
                <a:ext uri="{FF2B5EF4-FFF2-40B4-BE49-F238E27FC236}">
                  <a16:creationId xmlns:a16="http://schemas.microsoft.com/office/drawing/2014/main" id="{64B1397E-C64D-49E8-B41E-68E2E525E123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33" name="Текст 3">
              <a:extLst>
                <a:ext uri="{FF2B5EF4-FFF2-40B4-BE49-F238E27FC236}">
                  <a16:creationId xmlns:a16="http://schemas.microsoft.com/office/drawing/2014/main" id="{C62B516E-784C-4E92-990C-94965958742C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887AF4B-3210-48D3-AFC4-451C272427D3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35" name="Текст 2">
              <a:extLst>
                <a:ext uri="{FF2B5EF4-FFF2-40B4-BE49-F238E27FC236}">
                  <a16:creationId xmlns:a16="http://schemas.microsoft.com/office/drawing/2014/main" id="{57F32BCF-1BF5-440D-95AB-4D7409BB4BB2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36" name="Текст 3">
              <a:extLst>
                <a:ext uri="{FF2B5EF4-FFF2-40B4-BE49-F238E27FC236}">
                  <a16:creationId xmlns:a16="http://schemas.microsoft.com/office/drawing/2014/main" id="{FF052ED8-8571-4D43-BB42-2B7752AE9AC4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2.svg"/><Relationship Id="rId21" Type="http://schemas.openxmlformats.org/officeDocument/2006/relationships/image" Target="../media/image14.svg"/><Relationship Id="rId34" Type="http://schemas.openxmlformats.org/officeDocument/2006/relationships/image" Target="../media/image27.png"/><Relationship Id="rId42" Type="http://schemas.openxmlformats.org/officeDocument/2006/relationships/image" Target="../media/image35.pn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svg"/><Relationship Id="rId41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svg"/><Relationship Id="rId40" Type="http://schemas.openxmlformats.org/officeDocument/2006/relationships/image" Target="../media/image3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31" Type="http://schemas.openxmlformats.org/officeDocument/2006/relationships/image" Target="../media/image2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8.svg"/><Relationship Id="rId43" Type="http://schemas.openxmlformats.org/officeDocument/2006/relationships/image" Target="../media/image36.svg"/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38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A5E6BD66-4E58-47CA-9BF6-D157E1AE707B}"/>
              </a:ext>
            </a:extLst>
          </p:cNvPr>
          <p:cNvSpPr/>
          <p:nvPr userDrawn="1"/>
        </p:nvSpPr>
        <p:spPr>
          <a:xfrm rot="10258847">
            <a:off x="-48311" y="4362601"/>
            <a:ext cx="1625004" cy="926304"/>
          </a:xfrm>
          <a:custGeom>
            <a:avLst/>
            <a:gdLst>
              <a:gd name="connsiteX0" fmla="*/ 2820319 w 2820319"/>
              <a:gd name="connsiteY0" fmla="*/ 408619 h 1227697"/>
              <a:gd name="connsiteX1" fmla="*/ 2701920 w 2820319"/>
              <a:gd name="connsiteY1" fmla="*/ 1225819 h 1227697"/>
              <a:gd name="connsiteX2" fmla="*/ 2683293 w 2820319"/>
              <a:gd name="connsiteY2" fmla="*/ 1227697 h 1227697"/>
              <a:gd name="connsiteX3" fmla="*/ 536671 w 2820319"/>
              <a:gd name="connsiteY3" fmla="*/ 1227697 h 1227697"/>
              <a:gd name="connsiteX4" fmla="*/ 0 w 2820319"/>
              <a:gd name="connsiteY4" fmla="*/ 691026 h 1227697"/>
              <a:gd name="connsiteX5" fmla="*/ 0 w 2820319"/>
              <a:gd name="connsiteY5" fmla="*/ 0 h 1227697"/>
              <a:gd name="connsiteX0" fmla="*/ 2828096 w 2828096"/>
              <a:gd name="connsiteY0" fmla="*/ 173467 h 992545"/>
              <a:gd name="connsiteX1" fmla="*/ 2709697 w 2828096"/>
              <a:gd name="connsiteY1" fmla="*/ 990667 h 992545"/>
              <a:gd name="connsiteX2" fmla="*/ 2691070 w 2828096"/>
              <a:gd name="connsiteY2" fmla="*/ 992545 h 992545"/>
              <a:gd name="connsiteX3" fmla="*/ 544448 w 2828096"/>
              <a:gd name="connsiteY3" fmla="*/ 992545 h 992545"/>
              <a:gd name="connsiteX4" fmla="*/ 7777 w 2828096"/>
              <a:gd name="connsiteY4" fmla="*/ 455874 h 992545"/>
              <a:gd name="connsiteX5" fmla="*/ 0 w 2828096"/>
              <a:gd name="connsiteY5" fmla="*/ 0 h 992545"/>
              <a:gd name="connsiteX6" fmla="*/ 2828096 w 2828096"/>
              <a:gd name="connsiteY6" fmla="*/ 173467 h 992545"/>
              <a:gd name="connsiteX0" fmla="*/ 1742996 w 2709697"/>
              <a:gd name="connsiteY0" fmla="*/ 277015 h 992545"/>
              <a:gd name="connsiteX1" fmla="*/ 2709697 w 2709697"/>
              <a:gd name="connsiteY1" fmla="*/ 990667 h 992545"/>
              <a:gd name="connsiteX2" fmla="*/ 2691070 w 2709697"/>
              <a:gd name="connsiteY2" fmla="*/ 992545 h 992545"/>
              <a:gd name="connsiteX3" fmla="*/ 544448 w 2709697"/>
              <a:gd name="connsiteY3" fmla="*/ 992545 h 992545"/>
              <a:gd name="connsiteX4" fmla="*/ 7777 w 2709697"/>
              <a:gd name="connsiteY4" fmla="*/ 455874 h 992545"/>
              <a:gd name="connsiteX5" fmla="*/ 0 w 2709697"/>
              <a:gd name="connsiteY5" fmla="*/ 0 h 992545"/>
              <a:gd name="connsiteX6" fmla="*/ 1742996 w 2709697"/>
              <a:gd name="connsiteY6" fmla="*/ 277015 h 992545"/>
              <a:gd name="connsiteX0" fmla="*/ 1742996 w 2709697"/>
              <a:gd name="connsiteY0" fmla="*/ 277015 h 993461"/>
              <a:gd name="connsiteX1" fmla="*/ 2709697 w 2709697"/>
              <a:gd name="connsiteY1" fmla="*/ 990667 h 993461"/>
              <a:gd name="connsiteX2" fmla="*/ 1641959 w 2709697"/>
              <a:gd name="connsiteY2" fmla="*/ 993461 h 993461"/>
              <a:gd name="connsiteX3" fmla="*/ 544448 w 2709697"/>
              <a:gd name="connsiteY3" fmla="*/ 992545 h 993461"/>
              <a:gd name="connsiteX4" fmla="*/ 7777 w 2709697"/>
              <a:gd name="connsiteY4" fmla="*/ 455874 h 993461"/>
              <a:gd name="connsiteX5" fmla="*/ 0 w 2709697"/>
              <a:gd name="connsiteY5" fmla="*/ 0 h 993461"/>
              <a:gd name="connsiteX6" fmla="*/ 1742996 w 2709697"/>
              <a:gd name="connsiteY6" fmla="*/ 277015 h 993461"/>
              <a:gd name="connsiteX0" fmla="*/ 1742996 w 1742996"/>
              <a:gd name="connsiteY0" fmla="*/ 277015 h 993461"/>
              <a:gd name="connsiteX1" fmla="*/ 1676979 w 1742996"/>
              <a:gd name="connsiteY1" fmla="*/ 733178 h 993461"/>
              <a:gd name="connsiteX2" fmla="*/ 1641959 w 1742996"/>
              <a:gd name="connsiteY2" fmla="*/ 993461 h 993461"/>
              <a:gd name="connsiteX3" fmla="*/ 544448 w 1742996"/>
              <a:gd name="connsiteY3" fmla="*/ 992545 h 993461"/>
              <a:gd name="connsiteX4" fmla="*/ 7777 w 1742996"/>
              <a:gd name="connsiteY4" fmla="*/ 455874 h 993461"/>
              <a:gd name="connsiteX5" fmla="*/ 0 w 1742996"/>
              <a:gd name="connsiteY5" fmla="*/ 0 h 993461"/>
              <a:gd name="connsiteX6" fmla="*/ 1742996 w 1742996"/>
              <a:gd name="connsiteY6" fmla="*/ 277015 h 993461"/>
              <a:gd name="connsiteX0" fmla="*/ 1742996 w 1742996"/>
              <a:gd name="connsiteY0" fmla="*/ 277015 h 995977"/>
              <a:gd name="connsiteX1" fmla="*/ 1676979 w 1742996"/>
              <a:gd name="connsiteY1" fmla="*/ 733178 h 995977"/>
              <a:gd name="connsiteX2" fmla="*/ 1626785 w 1742996"/>
              <a:gd name="connsiteY2" fmla="*/ 995977 h 995977"/>
              <a:gd name="connsiteX3" fmla="*/ 544448 w 1742996"/>
              <a:gd name="connsiteY3" fmla="*/ 992545 h 995977"/>
              <a:gd name="connsiteX4" fmla="*/ 7777 w 1742996"/>
              <a:gd name="connsiteY4" fmla="*/ 455874 h 995977"/>
              <a:gd name="connsiteX5" fmla="*/ 0 w 1742996"/>
              <a:gd name="connsiteY5" fmla="*/ 0 h 995977"/>
              <a:gd name="connsiteX6" fmla="*/ 1742996 w 1742996"/>
              <a:gd name="connsiteY6" fmla="*/ 277015 h 995977"/>
              <a:gd name="connsiteX0" fmla="*/ 1742996 w 1742996"/>
              <a:gd name="connsiteY0" fmla="*/ 277015 h 995977"/>
              <a:gd name="connsiteX1" fmla="*/ 1672175 w 1742996"/>
              <a:gd name="connsiteY1" fmla="*/ 732415 h 995977"/>
              <a:gd name="connsiteX2" fmla="*/ 1626785 w 1742996"/>
              <a:gd name="connsiteY2" fmla="*/ 995977 h 995977"/>
              <a:gd name="connsiteX3" fmla="*/ 544448 w 1742996"/>
              <a:gd name="connsiteY3" fmla="*/ 992545 h 995977"/>
              <a:gd name="connsiteX4" fmla="*/ 7777 w 1742996"/>
              <a:gd name="connsiteY4" fmla="*/ 455874 h 995977"/>
              <a:gd name="connsiteX5" fmla="*/ 0 w 1742996"/>
              <a:gd name="connsiteY5" fmla="*/ 0 h 995977"/>
              <a:gd name="connsiteX6" fmla="*/ 1742996 w 1742996"/>
              <a:gd name="connsiteY6" fmla="*/ 277015 h 995977"/>
              <a:gd name="connsiteX0" fmla="*/ 1743759 w 1743759"/>
              <a:gd name="connsiteY0" fmla="*/ 272211 h 995977"/>
              <a:gd name="connsiteX1" fmla="*/ 1672175 w 1743759"/>
              <a:gd name="connsiteY1" fmla="*/ 732415 h 995977"/>
              <a:gd name="connsiteX2" fmla="*/ 1626785 w 1743759"/>
              <a:gd name="connsiteY2" fmla="*/ 995977 h 995977"/>
              <a:gd name="connsiteX3" fmla="*/ 544448 w 1743759"/>
              <a:gd name="connsiteY3" fmla="*/ 992545 h 995977"/>
              <a:gd name="connsiteX4" fmla="*/ 7777 w 1743759"/>
              <a:gd name="connsiteY4" fmla="*/ 455874 h 995977"/>
              <a:gd name="connsiteX5" fmla="*/ 0 w 1743759"/>
              <a:gd name="connsiteY5" fmla="*/ 0 h 995977"/>
              <a:gd name="connsiteX6" fmla="*/ 1743759 w 1743759"/>
              <a:gd name="connsiteY6" fmla="*/ 272211 h 995977"/>
              <a:gd name="connsiteX0" fmla="*/ 1743759 w 1743759"/>
              <a:gd name="connsiteY0" fmla="*/ 272211 h 995977"/>
              <a:gd name="connsiteX1" fmla="*/ 1672175 w 1743759"/>
              <a:gd name="connsiteY1" fmla="*/ 732415 h 995977"/>
              <a:gd name="connsiteX2" fmla="*/ 1626785 w 1743759"/>
              <a:gd name="connsiteY2" fmla="*/ 995977 h 995977"/>
              <a:gd name="connsiteX3" fmla="*/ 544448 w 1743759"/>
              <a:gd name="connsiteY3" fmla="*/ 992545 h 995977"/>
              <a:gd name="connsiteX4" fmla="*/ 7777 w 1743759"/>
              <a:gd name="connsiteY4" fmla="*/ 455874 h 995977"/>
              <a:gd name="connsiteX5" fmla="*/ 0 w 1743759"/>
              <a:gd name="connsiteY5" fmla="*/ 0 h 995977"/>
              <a:gd name="connsiteX6" fmla="*/ 1743759 w 1743759"/>
              <a:gd name="connsiteY6" fmla="*/ 272211 h 995977"/>
              <a:gd name="connsiteX0" fmla="*/ 1743759 w 1743759"/>
              <a:gd name="connsiteY0" fmla="*/ 272211 h 993998"/>
              <a:gd name="connsiteX1" fmla="*/ 1672175 w 1743759"/>
              <a:gd name="connsiteY1" fmla="*/ 732415 h 993998"/>
              <a:gd name="connsiteX2" fmla="*/ 1629510 w 1743759"/>
              <a:gd name="connsiteY2" fmla="*/ 993998 h 993998"/>
              <a:gd name="connsiteX3" fmla="*/ 544448 w 1743759"/>
              <a:gd name="connsiteY3" fmla="*/ 992545 h 993998"/>
              <a:gd name="connsiteX4" fmla="*/ 7777 w 1743759"/>
              <a:gd name="connsiteY4" fmla="*/ 455874 h 993998"/>
              <a:gd name="connsiteX5" fmla="*/ 0 w 1743759"/>
              <a:gd name="connsiteY5" fmla="*/ 0 h 993998"/>
              <a:gd name="connsiteX6" fmla="*/ 1743759 w 1743759"/>
              <a:gd name="connsiteY6" fmla="*/ 272211 h 99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59" h="993998">
                <a:moveTo>
                  <a:pt x="1743759" y="272211"/>
                </a:moveTo>
                <a:lnTo>
                  <a:pt x="1672175" y="732415"/>
                </a:lnTo>
                <a:lnTo>
                  <a:pt x="1629510" y="993998"/>
                </a:lnTo>
                <a:lnTo>
                  <a:pt x="544448" y="992545"/>
                </a:lnTo>
                <a:cubicBezTo>
                  <a:pt x="248053" y="992545"/>
                  <a:pt x="7777" y="752269"/>
                  <a:pt x="7777" y="455874"/>
                </a:cubicBezTo>
                <a:lnTo>
                  <a:pt x="0" y="0"/>
                </a:lnTo>
                <a:cubicBezTo>
                  <a:pt x="940106" y="136206"/>
                  <a:pt x="796485" y="120401"/>
                  <a:pt x="1743759" y="272211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tx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0B0D9308-8A42-4EA8-9AF7-F6FB83548F2F}"/>
              </a:ext>
            </a:extLst>
          </p:cNvPr>
          <p:cNvSpPr/>
          <p:nvPr userDrawn="1"/>
        </p:nvSpPr>
        <p:spPr>
          <a:xfrm rot="21105367">
            <a:off x="8767226" y="4855158"/>
            <a:ext cx="401233" cy="312235"/>
          </a:xfrm>
          <a:custGeom>
            <a:avLst/>
            <a:gdLst>
              <a:gd name="connsiteX0" fmla="*/ 401233 w 401233"/>
              <a:gd name="connsiteY0" fmla="*/ 0 h 312235"/>
              <a:gd name="connsiteX1" fmla="*/ 355996 w 401233"/>
              <a:gd name="connsiteY1" fmla="*/ 312235 h 312235"/>
              <a:gd name="connsiteX2" fmla="*/ 0 w 401233"/>
              <a:gd name="connsiteY2" fmla="*/ 260657 h 312235"/>
              <a:gd name="connsiteX3" fmla="*/ 0 w 401233"/>
              <a:gd name="connsiteY3" fmla="*/ 99952 h 312235"/>
              <a:gd name="connsiteX4" fmla="*/ 99952 w 401233"/>
              <a:gd name="connsiteY4" fmla="*/ 0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33" h="312235">
                <a:moveTo>
                  <a:pt x="401233" y="0"/>
                </a:moveTo>
                <a:lnTo>
                  <a:pt x="355996" y="312235"/>
                </a:lnTo>
                <a:lnTo>
                  <a:pt x="0" y="260657"/>
                </a:lnTo>
                <a:lnTo>
                  <a:pt x="0" y="99952"/>
                </a:lnTo>
                <a:cubicBezTo>
                  <a:pt x="0" y="44750"/>
                  <a:pt x="44750" y="0"/>
                  <a:pt x="99952" y="0"/>
                </a:cubicBezTo>
                <a:close/>
              </a:path>
            </a:pathLst>
          </a:custGeom>
          <a:gradFill>
            <a:gsLst>
              <a:gs pos="100000">
                <a:schemeClr val="tx1"/>
              </a:gs>
              <a:gs pos="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A7987659-7C76-446C-A7FC-E0C55A5A625E}"/>
              </a:ext>
            </a:extLst>
          </p:cNvPr>
          <p:cNvSpPr/>
          <p:nvPr userDrawn="1"/>
        </p:nvSpPr>
        <p:spPr>
          <a:xfrm rot="21105367">
            <a:off x="6366931" y="-223259"/>
            <a:ext cx="2820319" cy="1227697"/>
          </a:xfrm>
          <a:custGeom>
            <a:avLst/>
            <a:gdLst>
              <a:gd name="connsiteX0" fmla="*/ 2820319 w 2820319"/>
              <a:gd name="connsiteY0" fmla="*/ 408619 h 1227697"/>
              <a:gd name="connsiteX1" fmla="*/ 2701920 w 2820319"/>
              <a:gd name="connsiteY1" fmla="*/ 1225819 h 1227697"/>
              <a:gd name="connsiteX2" fmla="*/ 2683293 w 2820319"/>
              <a:gd name="connsiteY2" fmla="*/ 1227697 h 1227697"/>
              <a:gd name="connsiteX3" fmla="*/ 536671 w 2820319"/>
              <a:gd name="connsiteY3" fmla="*/ 1227697 h 1227697"/>
              <a:gd name="connsiteX4" fmla="*/ 0 w 2820319"/>
              <a:gd name="connsiteY4" fmla="*/ 691026 h 1227697"/>
              <a:gd name="connsiteX5" fmla="*/ 0 w 2820319"/>
              <a:gd name="connsiteY5" fmla="*/ 0 h 12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0319" h="1227697">
                <a:moveTo>
                  <a:pt x="2820319" y="408619"/>
                </a:moveTo>
                <a:lnTo>
                  <a:pt x="2701920" y="1225819"/>
                </a:lnTo>
                <a:lnTo>
                  <a:pt x="2683293" y="1227697"/>
                </a:lnTo>
                <a:lnTo>
                  <a:pt x="536671" y="1227697"/>
                </a:lnTo>
                <a:cubicBezTo>
                  <a:pt x="240276" y="1227697"/>
                  <a:pt x="0" y="987421"/>
                  <a:pt x="0" y="69102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267457" y="4617431"/>
            <a:ext cx="1228543" cy="212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г.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Москва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ул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Баррикадная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д. 2/1,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стр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1</a:t>
            </a:r>
            <a:endParaRPr lang="en-US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81" y="4587398"/>
            <a:ext cx="91864" cy="1265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787990" y="4899346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8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13C9220-5156-4733-93AB-8F61CA28146E}"/>
              </a:ext>
            </a:extLst>
          </p:cNvPr>
          <p:cNvGrpSpPr/>
          <p:nvPr userDrawn="1"/>
        </p:nvGrpSpPr>
        <p:grpSpPr>
          <a:xfrm>
            <a:off x="106817" y="4882580"/>
            <a:ext cx="1129652" cy="167930"/>
            <a:chOff x="9551100" y="3739526"/>
            <a:chExt cx="1129652" cy="167930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B5CE931-E467-4464-8AF2-99761A72227C}"/>
                </a:ext>
              </a:extLst>
            </p:cNvPr>
            <p:cNvGrpSpPr/>
            <p:nvPr userDrawn="1"/>
          </p:nvGrpSpPr>
          <p:grpSpPr>
            <a:xfrm>
              <a:off x="9551100" y="3739526"/>
              <a:ext cx="105110" cy="104812"/>
              <a:chOff x="17007922" y="12875915"/>
              <a:chExt cx="280328" cy="279499"/>
            </a:xfrm>
          </p:grpSpPr>
          <p:pic>
            <p:nvPicPr>
              <p:cNvPr id="26" name="Image 18" descr=" ">
                <a:extLst>
                  <a:ext uri="{FF2B5EF4-FFF2-40B4-BE49-F238E27FC236}">
                    <a16:creationId xmlns:a16="http://schemas.microsoft.com/office/drawing/2014/main" id="{BB99E010-E391-499D-94A3-2A4D3F3F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7153097" y="13090922"/>
                <a:ext cx="52096" cy="64492"/>
              </a:xfrm>
              <a:prstGeom prst="rect">
                <a:avLst/>
              </a:prstGeom>
            </p:spPr>
          </p:pic>
          <p:pic>
            <p:nvPicPr>
              <p:cNvPr id="27" name="Image 19" descr=" ">
                <a:extLst>
                  <a:ext uri="{FF2B5EF4-FFF2-40B4-BE49-F238E27FC236}">
                    <a16:creationId xmlns:a16="http://schemas.microsoft.com/office/drawing/2014/main" id="{CE03CFBE-D8BC-49FC-868C-B8E270AD9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7182569" y="1310044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28" name="Image 20" descr=" ">
                <a:extLst>
                  <a:ext uri="{FF2B5EF4-FFF2-40B4-BE49-F238E27FC236}">
                    <a16:creationId xmlns:a16="http://schemas.microsoft.com/office/drawing/2014/main" id="{DFC2D7D6-AA36-4455-BFCB-489ADA4C3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7217994" y="13020675"/>
                <a:ext cx="70256" cy="84336"/>
              </a:xfrm>
              <a:prstGeom prst="rect">
                <a:avLst/>
              </a:prstGeom>
            </p:spPr>
          </p:pic>
          <p:pic>
            <p:nvPicPr>
              <p:cNvPr id="29" name="Image 21" descr=" ">
                <a:extLst>
                  <a:ext uri="{FF2B5EF4-FFF2-40B4-BE49-F238E27FC236}">
                    <a16:creationId xmlns:a16="http://schemas.microsoft.com/office/drawing/2014/main" id="{0F208834-62D2-4FB4-BD79-34024E609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7153097" y="12943830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0" name="Image 22" descr=" ">
                <a:extLst>
                  <a:ext uri="{FF2B5EF4-FFF2-40B4-BE49-F238E27FC236}">
                    <a16:creationId xmlns:a16="http://schemas.microsoft.com/office/drawing/2014/main" id="{E89EE016-0BBA-47F7-8229-DEFA80A2C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7153097" y="12875915"/>
                <a:ext cx="52096" cy="64492"/>
              </a:xfrm>
              <a:prstGeom prst="rect">
                <a:avLst/>
              </a:prstGeom>
            </p:spPr>
          </p:pic>
          <p:pic>
            <p:nvPicPr>
              <p:cNvPr id="31" name="Image 23" descr=" ">
                <a:extLst>
                  <a:ext uri="{FF2B5EF4-FFF2-40B4-BE49-F238E27FC236}">
                    <a16:creationId xmlns:a16="http://schemas.microsoft.com/office/drawing/2014/main" id="{22EA986A-EABC-4E5B-BB17-E3DCB5FD6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7153097" y="13020824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2" name="Image 24" descr=" ">
                <a:extLst>
                  <a:ext uri="{FF2B5EF4-FFF2-40B4-BE49-F238E27FC236}">
                    <a16:creationId xmlns:a16="http://schemas.microsoft.com/office/drawing/2014/main" id="{6F3B5C96-921F-4F72-BD55-50A68FB9D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7217994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3" name="Image 25" descr=" ">
                <a:extLst>
                  <a:ext uri="{FF2B5EF4-FFF2-40B4-BE49-F238E27FC236}">
                    <a16:creationId xmlns:a16="http://schemas.microsoft.com/office/drawing/2014/main" id="{DC5B8C41-F9EA-4117-A7EC-EC1A7E2CC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7182866" y="1288072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34" name="Image 26" descr=" ">
                <a:extLst>
                  <a:ext uri="{FF2B5EF4-FFF2-40B4-BE49-F238E27FC236}">
                    <a16:creationId xmlns:a16="http://schemas.microsoft.com/office/drawing/2014/main" id="{04DD7AC9-CE65-407D-A2F7-8C8274F6D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17007922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5" name="Image 27" descr=" ">
                <a:extLst>
                  <a:ext uri="{FF2B5EF4-FFF2-40B4-BE49-F238E27FC236}">
                    <a16:creationId xmlns:a16="http://schemas.microsoft.com/office/drawing/2014/main" id="{CFDC0E46-49C7-4527-A297-8E3D022DD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17091177" y="13090922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6" name="Image 28" descr=" ">
                <a:extLst>
                  <a:ext uri="{FF2B5EF4-FFF2-40B4-BE49-F238E27FC236}">
                    <a16:creationId xmlns:a16="http://schemas.microsoft.com/office/drawing/2014/main" id="{E25E522A-A3D7-4F61-BCFE-72837A04A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7078177" y="13020675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7" name="Image 29" descr=" ">
                <a:extLst>
                  <a:ext uri="{FF2B5EF4-FFF2-40B4-BE49-F238E27FC236}">
                    <a16:creationId xmlns:a16="http://schemas.microsoft.com/office/drawing/2014/main" id="{83119BE8-568B-44AD-9E8C-CD18CD7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7091177" y="12875915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8" name="Image 30" descr=" ">
                <a:extLst>
                  <a:ext uri="{FF2B5EF4-FFF2-40B4-BE49-F238E27FC236}">
                    <a16:creationId xmlns:a16="http://schemas.microsoft.com/office/drawing/2014/main" id="{245A961A-A151-4762-A7AB-92E76173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17078177" y="12943830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9" name="Image 31" descr=" ">
                <a:extLst>
                  <a:ext uri="{FF2B5EF4-FFF2-40B4-BE49-F238E27FC236}">
                    <a16:creationId xmlns:a16="http://schemas.microsoft.com/office/drawing/2014/main" id="{8E81EDC3-E4E3-4AC8-85E5-704284E99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7047416" y="12878792"/>
                <a:ext cx="66187" cy="51792"/>
              </a:xfrm>
              <a:prstGeom prst="rect">
                <a:avLst/>
              </a:prstGeom>
            </p:spPr>
          </p:pic>
          <p:pic>
            <p:nvPicPr>
              <p:cNvPr id="40" name="Image 32" descr=" ">
                <a:extLst>
                  <a:ext uri="{FF2B5EF4-FFF2-40B4-BE49-F238E27FC236}">
                    <a16:creationId xmlns:a16="http://schemas.microsoft.com/office/drawing/2014/main" id="{518AC85A-D170-4C59-84D1-04A368C6D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17047019" y="1309915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41" name="Image 33" descr=" ">
                <a:extLst>
                  <a:ext uri="{FF2B5EF4-FFF2-40B4-BE49-F238E27FC236}">
                    <a16:creationId xmlns:a16="http://schemas.microsoft.com/office/drawing/2014/main" id="{BECABB20-A7EC-4AEC-8096-08B8E3945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17008220" y="13020675"/>
                <a:ext cx="70156" cy="84336"/>
              </a:xfrm>
              <a:prstGeom prst="rect">
                <a:avLst/>
              </a:prstGeom>
            </p:spPr>
          </p:pic>
        </p:grpSp>
        <p:sp>
          <p:nvSpPr>
            <p:cNvPr id="58" name="Text 0">
              <a:extLst>
                <a:ext uri="{FF2B5EF4-FFF2-40B4-BE49-F238E27FC236}">
                  <a16:creationId xmlns:a16="http://schemas.microsoft.com/office/drawing/2014/main" id="{9B3808C0-02D0-4286-B725-C286BEB98007}"/>
                </a:ext>
              </a:extLst>
            </p:cNvPr>
            <p:cNvSpPr/>
            <p:nvPr userDrawn="1"/>
          </p:nvSpPr>
          <p:spPr>
            <a:xfrm>
              <a:off x="9710924" y="3750316"/>
              <a:ext cx="969828" cy="1571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600" b="1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rmanpo.ru</a:t>
              </a:r>
              <a:endParaRPr lang="en-US" sz="60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5924F8-8013-43EF-B1DC-5965A8B4BCD4}"/>
              </a:ext>
            </a:extLst>
          </p:cNvPr>
          <p:cNvSpPr txBox="1"/>
          <p:nvPr userDrawn="1"/>
        </p:nvSpPr>
        <p:spPr>
          <a:xfrm>
            <a:off x="7419879" y="141473"/>
            <a:ext cx="1675031" cy="63025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R="0" algn="l" rtl="0">
              <a:spcBef>
                <a:spcPts val="1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</a:p>
          <a:p>
            <a:pPr marR="0" algn="l" rtl="0">
              <a:spcBef>
                <a:spcPts val="100"/>
              </a:spcBef>
            </a:pPr>
            <a:endParaRPr lang="ru-RU" sz="1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l" rtl="0">
              <a:lnSpc>
                <a:spcPct val="110000"/>
              </a:lnSpc>
              <a:spcBef>
                <a:spcPts val="100"/>
              </a:spcBef>
            </a:pPr>
            <a:r>
              <a:rPr lang="ru-RU" sz="800" b="1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РОССИЙСКАЯ МЕДИЦИНСКАЯ АКАДЕМИЯ НЕПРЕРЫВНОГО ПРОФЕССИОНАЛЬНОГО ОБРАЗОВАНИЯ</a:t>
            </a:r>
            <a:endParaRPr lang="ru-RU" sz="8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l" rtl="0">
              <a:spcBef>
                <a:spcPts val="1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Министерства здравоохранения </a:t>
            </a:r>
            <a:b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Российской Федерации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22F1B1-2EDA-4A3D-AF45-51A71520997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589989" y="82339"/>
            <a:ext cx="781550" cy="5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59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60.png"/><Relationship Id="rId1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EEC2D5-1F3F-455B-BFDF-6F0DF172F5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20" name="Прямоугольник: один скругленный угол 19">
            <a:extLst>
              <a:ext uri="{FF2B5EF4-FFF2-40B4-BE49-F238E27FC236}">
                <a16:creationId xmlns:a16="http://schemas.microsoft.com/office/drawing/2014/main" id="{CAEB650F-FB3E-46E8-9615-F50DD7C61AA6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C2632AC-BFCD-4530-8390-F22AA80EA9E9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22" name="Image 72" descr=" ">
              <a:extLst>
                <a:ext uri="{FF2B5EF4-FFF2-40B4-BE49-F238E27FC236}">
                  <a16:creationId xmlns:a16="http://schemas.microsoft.com/office/drawing/2014/main" id="{AEE1B584-797F-445E-8822-ED4F9BB0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23" name="Image 73" descr=" ">
              <a:extLst>
                <a:ext uri="{FF2B5EF4-FFF2-40B4-BE49-F238E27FC236}">
                  <a16:creationId xmlns:a16="http://schemas.microsoft.com/office/drawing/2014/main" id="{75BD00D2-E2BE-4B92-B73C-F6F42D44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24" name="Image 74" descr=" ">
              <a:extLst>
                <a:ext uri="{FF2B5EF4-FFF2-40B4-BE49-F238E27FC236}">
                  <a16:creationId xmlns:a16="http://schemas.microsoft.com/office/drawing/2014/main" id="{95ADF2ED-247B-4778-B6E9-A00D0AFD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25" name="Image 75" descr=" ">
              <a:extLst>
                <a:ext uri="{FF2B5EF4-FFF2-40B4-BE49-F238E27FC236}">
                  <a16:creationId xmlns:a16="http://schemas.microsoft.com/office/drawing/2014/main" id="{ADF67E82-90AF-435C-BA07-35FA7EA7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26" name="Image 76" descr=" ">
              <a:extLst>
                <a:ext uri="{FF2B5EF4-FFF2-40B4-BE49-F238E27FC236}">
                  <a16:creationId xmlns:a16="http://schemas.microsoft.com/office/drawing/2014/main" id="{D707FB3E-D5ED-4365-BBE2-44C5E73A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27" name="Image 77" descr=" ">
              <a:extLst>
                <a:ext uri="{FF2B5EF4-FFF2-40B4-BE49-F238E27FC236}">
                  <a16:creationId xmlns:a16="http://schemas.microsoft.com/office/drawing/2014/main" id="{185D1747-A625-481C-9EE1-25053E3D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28" name="Image 78" descr=" ">
              <a:extLst>
                <a:ext uri="{FF2B5EF4-FFF2-40B4-BE49-F238E27FC236}">
                  <a16:creationId xmlns:a16="http://schemas.microsoft.com/office/drawing/2014/main" id="{26B10284-C04D-41A6-8129-D108EEF9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29" name="Text 0">
            <a:extLst>
              <a:ext uri="{FF2B5EF4-FFF2-40B4-BE49-F238E27FC236}">
                <a16:creationId xmlns:a16="http://schemas.microsoft.com/office/drawing/2014/main" id="{A3003ECF-6CD9-492D-889B-2E52BF6C3378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2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 презентации</a:t>
            </a:r>
            <a:endParaRPr lang="en-US" sz="2800" b="1" dirty="0">
              <a:solidFill>
                <a:schemeClr val="bg2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Text 0">
            <a:extLst>
              <a:ext uri="{FF2B5EF4-FFF2-40B4-BE49-F238E27FC236}">
                <a16:creationId xmlns:a16="http://schemas.microsoft.com/office/drawing/2014/main" id="{50E506D3-B772-4ACC-A164-B73F5A1DADCB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31" name="Text 0">
            <a:extLst>
              <a:ext uri="{FF2B5EF4-FFF2-40B4-BE49-F238E27FC236}">
                <a16:creationId xmlns:a16="http://schemas.microsoft.com/office/drawing/2014/main" id="{794DBF88-B54B-4F19-8387-7BDEDDA3A9FD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  <a:endParaRPr lang="ru-RU" sz="1600" b="1" dirty="0">
              <a:solidFill>
                <a:srgbClr val="FFFFFF">
                  <a:alpha val="100000"/>
                </a:srgbClr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400" b="1" dirty="0">
                <a:solidFill>
                  <a:schemeClr val="accent3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21996143-2948-4012-B5D6-D2D37292D720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chemeClr val="bg2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600" b="1" dirty="0">
              <a:solidFill>
                <a:schemeClr val="bg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A5B55-DEC3-4A0F-8C20-43B5FBA7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E56DB-017B-4E02-9B25-BCFC22CF1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860E0-02AA-4BDD-A88E-AE5A84D47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Презентации_2025_03</Template>
  <TotalTime>78</TotalTime>
  <Words>9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Droid Serif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63</cp:revision>
  <dcterms:created xsi:type="dcterms:W3CDTF">2025-07-03T09:37:54Z</dcterms:created>
  <dcterms:modified xsi:type="dcterms:W3CDTF">2025-08-26T08:12:19Z</dcterms:modified>
</cp:coreProperties>
</file>