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6" r:id="rId1"/>
  </p:sldMasterIdLst>
  <p:notesMasterIdLst>
    <p:notesMasterId r:id="rId6"/>
  </p:notesMasterIdLst>
  <p:sldIdLst>
    <p:sldId id="256" r:id="rId2"/>
    <p:sldId id="335" r:id="rId3"/>
    <p:sldId id="334" r:id="rId4"/>
    <p:sldId id="332" r:id="rId5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Droid Serif" panose="02020600060500020200" pitchFamily="18" charset="0"/>
      <p:regular r:id="rId11"/>
      <p:bold r:id="rId12"/>
      <p:italic r:id="rId13"/>
      <p:boldItalic r:id="rId14"/>
    </p:embeddedFont>
    <p:embeddedFont>
      <p:font typeface="Montserrat" panose="00000500000000000000" pitchFamily="2" charset="-52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193"/>
    <a:srgbClr val="343470"/>
    <a:srgbClr val="4B7BA1"/>
    <a:srgbClr val="DEE3EB"/>
    <a:srgbClr val="497389"/>
    <a:srgbClr val="84ACB6"/>
    <a:srgbClr val="811F0A"/>
    <a:srgbClr val="72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49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32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65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A55EE7A-D8BE-46C5-A561-0201856C8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257" y="247965"/>
            <a:ext cx="5747657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accent3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60679-E0B4-4889-8F8C-1C6D91342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257" y="247965"/>
            <a:ext cx="5747657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accent3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9A08C2-25C6-47F5-BCC9-7F96948C1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1152780"/>
            <a:ext cx="8520963" cy="368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E5DB96A-99C9-4100-916C-1483102D1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257" y="1612080"/>
            <a:ext cx="8521076" cy="302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Montserrat" panose="00000500000000000000" pitchFamily="2" charset="-52"/>
              </a:defRPr>
            </a:lvl1pPr>
            <a:lvl2pPr marL="171433" indent="0">
              <a:buNone/>
              <a:defRPr sz="1100">
                <a:solidFill>
                  <a:srgbClr val="002060"/>
                </a:solidFill>
                <a:latin typeface="Montserrat" panose="00000500000000000000" pitchFamily="2" charset="-52"/>
              </a:defRPr>
            </a:lvl2pPr>
            <a:lvl3pPr marL="342866" indent="0">
              <a:buNone/>
              <a:defRPr sz="1050">
                <a:solidFill>
                  <a:srgbClr val="002060"/>
                </a:solidFill>
                <a:latin typeface="Montserrat" panose="00000500000000000000" pitchFamily="2" charset="-52"/>
              </a:defRPr>
            </a:lvl3pPr>
            <a:lvl4pPr marL="514299" indent="0">
              <a:buNone/>
              <a:defRPr sz="1000">
                <a:solidFill>
                  <a:srgbClr val="002060"/>
                </a:solidFill>
                <a:latin typeface="Montserrat" panose="00000500000000000000" pitchFamily="2" charset="-52"/>
              </a:defRPr>
            </a:lvl4pPr>
            <a:lvl5pPr marL="685731" indent="0">
              <a:buNone/>
              <a:defRPr sz="1000">
                <a:solidFill>
                  <a:srgbClr val="002060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44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3C163C-043C-42B3-9239-010A95FC7C3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C390FC-C319-40A1-A835-A945544232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384" y="363835"/>
            <a:ext cx="2036119" cy="7774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66524A1-D064-4C7E-A472-9C69886B6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336" r="6439"/>
          <a:stretch/>
        </p:blipFill>
        <p:spPr>
          <a:xfrm flipH="1">
            <a:off x="0" y="564019"/>
            <a:ext cx="9144000" cy="4491454"/>
          </a:xfrm>
          <a:prstGeom prst="rect">
            <a:avLst/>
          </a:prstGeom>
        </p:spPr>
      </p:pic>
      <p:sp>
        <p:nvSpPr>
          <p:cNvPr id="17" name="Text 0">
            <a:extLst>
              <a:ext uri="{FF2B5EF4-FFF2-40B4-BE49-F238E27FC236}">
                <a16:creationId xmlns:a16="http://schemas.microsoft.com/office/drawing/2014/main" id="{377DF1C1-782B-4C0D-8588-BA035161B46F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2495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5978763-17AB-4ED7-81BE-7898CAFA628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C0AA27-AEC6-4596-970E-9EFAFF4E3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564019"/>
            <a:ext cx="9144000" cy="4491454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2BDC870-F648-4DAA-804C-FB019A4DE31E}"/>
              </a:ext>
            </a:extLst>
          </p:cNvPr>
          <p:cNvGrpSpPr/>
          <p:nvPr userDrawn="1"/>
        </p:nvGrpSpPr>
        <p:grpSpPr>
          <a:xfrm>
            <a:off x="354384" y="363835"/>
            <a:ext cx="972736" cy="661682"/>
            <a:chOff x="10239166" y="4332486"/>
            <a:chExt cx="3908418" cy="2658269"/>
          </a:xfrm>
        </p:grpSpPr>
        <p:pic>
          <p:nvPicPr>
            <p:cNvPr id="29" name="Image 72" descr=" ">
              <a:extLst>
                <a:ext uri="{FF2B5EF4-FFF2-40B4-BE49-F238E27FC236}">
                  <a16:creationId xmlns:a16="http://schemas.microsoft.com/office/drawing/2014/main" id="{685D3185-70B4-416E-AAD3-FEACA958E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30" name="Image 73" descr=" ">
              <a:extLst>
                <a:ext uri="{FF2B5EF4-FFF2-40B4-BE49-F238E27FC236}">
                  <a16:creationId xmlns:a16="http://schemas.microsoft.com/office/drawing/2014/main" id="{5A88A7FC-129A-4F81-8E80-1C0E8C730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31" name="Image 74" descr=" ">
              <a:extLst>
                <a:ext uri="{FF2B5EF4-FFF2-40B4-BE49-F238E27FC236}">
                  <a16:creationId xmlns:a16="http://schemas.microsoft.com/office/drawing/2014/main" id="{BD45FDE8-AB9D-4322-946E-102DDF8C9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32" name="Image 75" descr=" ">
              <a:extLst>
                <a:ext uri="{FF2B5EF4-FFF2-40B4-BE49-F238E27FC236}">
                  <a16:creationId xmlns:a16="http://schemas.microsoft.com/office/drawing/2014/main" id="{B3B2FBE8-8901-426E-841A-69010087F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33" name="Image 76" descr=" ">
              <a:extLst>
                <a:ext uri="{FF2B5EF4-FFF2-40B4-BE49-F238E27FC236}">
                  <a16:creationId xmlns:a16="http://schemas.microsoft.com/office/drawing/2014/main" id="{C3F8F2D6-8C92-4828-98DC-7871C2B3F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34" name="Image 77" descr=" ">
              <a:extLst>
                <a:ext uri="{FF2B5EF4-FFF2-40B4-BE49-F238E27FC236}">
                  <a16:creationId xmlns:a16="http://schemas.microsoft.com/office/drawing/2014/main" id="{6DDFF3B2-FCF9-445E-B4A9-2DF06E9C5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35" name="Image 78" descr=" ">
              <a:extLst>
                <a:ext uri="{FF2B5EF4-FFF2-40B4-BE49-F238E27FC236}">
                  <a16:creationId xmlns:a16="http://schemas.microsoft.com/office/drawing/2014/main" id="{D153D8A8-97CF-43A8-A7D5-C086D01AD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  <p:sp>
        <p:nvSpPr>
          <p:cNvPr id="36" name="Text 0">
            <a:extLst>
              <a:ext uri="{FF2B5EF4-FFF2-40B4-BE49-F238E27FC236}">
                <a16:creationId xmlns:a16="http://schemas.microsoft.com/office/drawing/2014/main" id="{55995EDB-FC85-46B5-A7C3-1E3ECF923F84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8279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72741A-F320-487C-8479-769FAAF323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" y="0"/>
            <a:ext cx="9142809" cy="5143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11256A-351A-42B3-B71B-77B1FD63A773}"/>
              </a:ext>
            </a:extLst>
          </p:cNvPr>
          <p:cNvSpPr txBox="1"/>
          <p:nvPr userDrawn="1"/>
        </p:nvSpPr>
        <p:spPr>
          <a:xfrm>
            <a:off x="369875" y="383780"/>
            <a:ext cx="5034608" cy="8196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000" b="1" dirty="0">
                <a:solidFill>
                  <a:schemeClr val="bg1"/>
                </a:solidFill>
                <a:latin typeface="Montserrat" panose="00000500000000000000" pitchFamily="2" charset="-52"/>
              </a:rPr>
              <a:t>Вы всегда можете обратиться к нам!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2EE6F85-755E-4204-A7F8-B58461F3A381}"/>
              </a:ext>
            </a:extLst>
          </p:cNvPr>
          <p:cNvGrpSpPr/>
          <p:nvPr userDrawn="1"/>
        </p:nvGrpSpPr>
        <p:grpSpPr>
          <a:xfrm>
            <a:off x="6559365" y="2560548"/>
            <a:ext cx="1344354" cy="1344529"/>
            <a:chOff x="10587789" y="385010"/>
            <a:chExt cx="2695074" cy="2695074"/>
          </a:xfrm>
        </p:grpSpPr>
        <p:sp>
          <p:nvSpPr>
            <p:cNvPr id="21" name="Прямоугольник: скругленные углы 23">
              <a:extLst>
                <a:ext uri="{FF2B5EF4-FFF2-40B4-BE49-F238E27FC236}">
                  <a16:creationId xmlns:a16="http://schemas.microsoft.com/office/drawing/2014/main" id="{BBBD4DBC-0494-4A5D-82B6-44E1AD905974}"/>
                </a:ext>
              </a:extLst>
            </p:cNvPr>
            <p:cNvSpPr/>
            <p:nvPr/>
          </p:nvSpPr>
          <p:spPr>
            <a:xfrm rot="10800000" flipH="1">
              <a:off x="10587789" y="385010"/>
              <a:ext cx="2695074" cy="2695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dirty="0">
                <a:latin typeface="Montserrat" panose="00000500000000000000" pitchFamily="2" charset="-52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7F210C6-2AD6-491C-B0AB-FD611B014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53382" y="668690"/>
              <a:ext cx="2164833" cy="2164833"/>
            </a:xfrm>
            <a:prstGeom prst="rect">
              <a:avLst/>
            </a:prstGeom>
          </p:spPr>
        </p:pic>
      </p:grpSp>
      <p:sp>
        <p:nvSpPr>
          <p:cNvPr id="23" name="Text 0">
            <a:extLst>
              <a:ext uri="{FF2B5EF4-FFF2-40B4-BE49-F238E27FC236}">
                <a16:creationId xmlns:a16="http://schemas.microsoft.com/office/drawing/2014/main" id="{40E07C93-BCAE-46F3-B93E-084F012BC6D5}"/>
              </a:ext>
            </a:extLst>
          </p:cNvPr>
          <p:cNvSpPr/>
          <p:nvPr userDrawn="1"/>
        </p:nvSpPr>
        <p:spPr>
          <a:xfrm>
            <a:off x="369875" y="3840220"/>
            <a:ext cx="4098213" cy="706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spcAft>
                <a:spcPts val="450"/>
              </a:spcAft>
              <a:buNone/>
            </a:pPr>
            <a:r>
              <a:rPr lang="ru-RU" sz="2250" b="0" dirty="0">
                <a:solidFill>
                  <a:schemeClr val="bg1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СОХРАНЯЯ ТРАДИЦИИ, СОЗДАЕМ БУДУЩЕЕ</a:t>
            </a:r>
            <a:endParaRPr lang="en-US" sz="2250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60AB1E0-9123-4991-B72F-86DB21E154EC}"/>
              </a:ext>
            </a:extLst>
          </p:cNvPr>
          <p:cNvGrpSpPr/>
          <p:nvPr userDrawn="1"/>
        </p:nvGrpSpPr>
        <p:grpSpPr>
          <a:xfrm>
            <a:off x="352724" y="1613492"/>
            <a:ext cx="2560335" cy="1630030"/>
            <a:chOff x="9056753" y="4302646"/>
            <a:chExt cx="6828449" cy="4346746"/>
          </a:xfrm>
        </p:grpSpPr>
        <p:sp>
          <p:nvSpPr>
            <p:cNvPr id="25" name="Текст 2">
              <a:extLst>
                <a:ext uri="{FF2B5EF4-FFF2-40B4-BE49-F238E27FC236}">
                  <a16:creationId xmlns:a16="http://schemas.microsoft.com/office/drawing/2014/main" id="{3CDE4BF2-E5E8-4022-9DDC-819725627399}"/>
                </a:ext>
              </a:extLst>
            </p:cNvPr>
            <p:cNvSpPr txBox="1">
              <a:spLocks/>
            </p:cNvSpPr>
            <p:nvPr/>
          </p:nvSpPr>
          <p:spPr>
            <a:xfrm>
              <a:off x="9056754" y="4302646"/>
              <a:ext cx="4722712" cy="2293422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rgbClr val="8DD2E1"/>
                  </a:solidFill>
                </a:rPr>
                <a:t>Должность</a:t>
              </a:r>
            </a:p>
          </p:txBody>
        </p:sp>
        <p:sp>
          <p:nvSpPr>
            <p:cNvPr id="26" name="Текст 3">
              <a:extLst>
                <a:ext uri="{FF2B5EF4-FFF2-40B4-BE49-F238E27FC236}">
                  <a16:creationId xmlns:a16="http://schemas.microsoft.com/office/drawing/2014/main" id="{606A0CD3-B0AF-43C8-862E-557363FF9DD9}"/>
                </a:ext>
              </a:extLst>
            </p:cNvPr>
            <p:cNvSpPr txBox="1">
              <a:spLocks/>
            </p:cNvSpPr>
            <p:nvPr/>
          </p:nvSpPr>
          <p:spPr>
            <a:xfrm>
              <a:off x="9056753" y="6617860"/>
              <a:ext cx="6828449" cy="203153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Телефон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E6DC706-94B7-40E8-9665-E2953A74D11E}"/>
              </a:ext>
            </a:extLst>
          </p:cNvPr>
          <p:cNvGrpSpPr/>
          <p:nvPr userDrawn="1"/>
        </p:nvGrpSpPr>
        <p:grpSpPr>
          <a:xfrm>
            <a:off x="2769837" y="1605321"/>
            <a:ext cx="2817951" cy="1638201"/>
            <a:chOff x="986461" y="4280855"/>
            <a:chExt cx="7515513" cy="4368537"/>
          </a:xfrm>
        </p:grpSpPr>
        <p:sp>
          <p:nvSpPr>
            <p:cNvPr id="28" name="Текст 2">
              <a:extLst>
                <a:ext uri="{FF2B5EF4-FFF2-40B4-BE49-F238E27FC236}">
                  <a16:creationId xmlns:a16="http://schemas.microsoft.com/office/drawing/2014/main" id="{DAD86880-EF62-4D37-B0E1-8ECB1CF86EEE}"/>
                </a:ext>
              </a:extLst>
            </p:cNvPr>
            <p:cNvSpPr txBox="1">
              <a:spLocks/>
            </p:cNvSpPr>
            <p:nvPr/>
          </p:nvSpPr>
          <p:spPr>
            <a:xfrm>
              <a:off x="986461" y="4280855"/>
              <a:ext cx="7515513" cy="2185704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rgbClr val="8DD2E1"/>
                  </a:solidFill>
                </a:rPr>
                <a:t>Должность</a:t>
              </a:r>
            </a:p>
          </p:txBody>
        </p:sp>
        <p:sp>
          <p:nvSpPr>
            <p:cNvPr id="29" name="Текст 3">
              <a:extLst>
                <a:ext uri="{FF2B5EF4-FFF2-40B4-BE49-F238E27FC236}">
                  <a16:creationId xmlns:a16="http://schemas.microsoft.com/office/drawing/2014/main" id="{6E9EB00D-1136-48DF-98BC-A4364F833380}"/>
                </a:ext>
              </a:extLst>
            </p:cNvPr>
            <p:cNvSpPr txBox="1">
              <a:spLocks/>
            </p:cNvSpPr>
            <p:nvPr/>
          </p:nvSpPr>
          <p:spPr>
            <a:xfrm>
              <a:off x="986761" y="6596068"/>
              <a:ext cx="6828449" cy="20533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Телефон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01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sv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9" Type="http://schemas.openxmlformats.org/officeDocument/2006/relationships/image" Target="../media/image32.svg"/><Relationship Id="rId21" Type="http://schemas.openxmlformats.org/officeDocument/2006/relationships/image" Target="../media/image14.svg"/><Relationship Id="rId34" Type="http://schemas.openxmlformats.org/officeDocument/2006/relationships/image" Target="../media/image27.png"/><Relationship Id="rId42" Type="http://schemas.openxmlformats.org/officeDocument/2006/relationships/image" Target="../media/image35.png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svg"/><Relationship Id="rId41" Type="http://schemas.openxmlformats.org/officeDocument/2006/relationships/image" Target="../media/image3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0.svg"/><Relationship Id="rId40" Type="http://schemas.openxmlformats.org/officeDocument/2006/relationships/image" Target="../media/image3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svg"/><Relationship Id="rId23" Type="http://schemas.openxmlformats.org/officeDocument/2006/relationships/image" Target="../media/image16.sv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.png"/><Relationship Id="rId19" Type="http://schemas.openxmlformats.org/officeDocument/2006/relationships/image" Target="../media/image12.svg"/><Relationship Id="rId31" Type="http://schemas.openxmlformats.org/officeDocument/2006/relationships/image" Target="../media/image2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svg"/><Relationship Id="rId30" Type="http://schemas.openxmlformats.org/officeDocument/2006/relationships/image" Target="../media/image23.png"/><Relationship Id="rId35" Type="http://schemas.openxmlformats.org/officeDocument/2006/relationships/image" Target="../media/image28.svg"/><Relationship Id="rId43" Type="http://schemas.openxmlformats.org/officeDocument/2006/relationships/image" Target="../media/image36.svg"/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5.png"/><Relationship Id="rId17" Type="http://schemas.openxmlformats.org/officeDocument/2006/relationships/image" Target="../media/image10.svg"/><Relationship Id="rId25" Type="http://schemas.openxmlformats.org/officeDocument/2006/relationships/image" Target="../media/image18.svg"/><Relationship Id="rId33" Type="http://schemas.openxmlformats.org/officeDocument/2006/relationships/image" Target="../media/image26.svg"/><Relationship Id="rId38" Type="http://schemas.openxmlformats.org/officeDocument/2006/relationships/image" Target="../media/image3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A5E6BD66-4E58-47CA-9BF6-D157E1AE707B}"/>
              </a:ext>
            </a:extLst>
          </p:cNvPr>
          <p:cNvSpPr/>
          <p:nvPr userDrawn="1"/>
        </p:nvSpPr>
        <p:spPr>
          <a:xfrm rot="10258847">
            <a:off x="-48311" y="4362601"/>
            <a:ext cx="1625004" cy="926304"/>
          </a:xfrm>
          <a:custGeom>
            <a:avLst/>
            <a:gdLst>
              <a:gd name="connsiteX0" fmla="*/ 2820319 w 2820319"/>
              <a:gd name="connsiteY0" fmla="*/ 408619 h 1227697"/>
              <a:gd name="connsiteX1" fmla="*/ 2701920 w 2820319"/>
              <a:gd name="connsiteY1" fmla="*/ 1225819 h 1227697"/>
              <a:gd name="connsiteX2" fmla="*/ 2683293 w 2820319"/>
              <a:gd name="connsiteY2" fmla="*/ 1227697 h 1227697"/>
              <a:gd name="connsiteX3" fmla="*/ 536671 w 2820319"/>
              <a:gd name="connsiteY3" fmla="*/ 1227697 h 1227697"/>
              <a:gd name="connsiteX4" fmla="*/ 0 w 2820319"/>
              <a:gd name="connsiteY4" fmla="*/ 691026 h 1227697"/>
              <a:gd name="connsiteX5" fmla="*/ 0 w 2820319"/>
              <a:gd name="connsiteY5" fmla="*/ 0 h 1227697"/>
              <a:gd name="connsiteX0" fmla="*/ 2828096 w 2828096"/>
              <a:gd name="connsiteY0" fmla="*/ 173467 h 992545"/>
              <a:gd name="connsiteX1" fmla="*/ 2709697 w 2828096"/>
              <a:gd name="connsiteY1" fmla="*/ 990667 h 992545"/>
              <a:gd name="connsiteX2" fmla="*/ 2691070 w 2828096"/>
              <a:gd name="connsiteY2" fmla="*/ 992545 h 992545"/>
              <a:gd name="connsiteX3" fmla="*/ 544448 w 2828096"/>
              <a:gd name="connsiteY3" fmla="*/ 992545 h 992545"/>
              <a:gd name="connsiteX4" fmla="*/ 7777 w 2828096"/>
              <a:gd name="connsiteY4" fmla="*/ 455874 h 992545"/>
              <a:gd name="connsiteX5" fmla="*/ 0 w 2828096"/>
              <a:gd name="connsiteY5" fmla="*/ 0 h 992545"/>
              <a:gd name="connsiteX6" fmla="*/ 2828096 w 2828096"/>
              <a:gd name="connsiteY6" fmla="*/ 173467 h 992545"/>
              <a:gd name="connsiteX0" fmla="*/ 1742996 w 2709697"/>
              <a:gd name="connsiteY0" fmla="*/ 277015 h 992545"/>
              <a:gd name="connsiteX1" fmla="*/ 2709697 w 2709697"/>
              <a:gd name="connsiteY1" fmla="*/ 990667 h 992545"/>
              <a:gd name="connsiteX2" fmla="*/ 2691070 w 2709697"/>
              <a:gd name="connsiteY2" fmla="*/ 992545 h 992545"/>
              <a:gd name="connsiteX3" fmla="*/ 544448 w 2709697"/>
              <a:gd name="connsiteY3" fmla="*/ 992545 h 992545"/>
              <a:gd name="connsiteX4" fmla="*/ 7777 w 2709697"/>
              <a:gd name="connsiteY4" fmla="*/ 455874 h 992545"/>
              <a:gd name="connsiteX5" fmla="*/ 0 w 2709697"/>
              <a:gd name="connsiteY5" fmla="*/ 0 h 992545"/>
              <a:gd name="connsiteX6" fmla="*/ 1742996 w 2709697"/>
              <a:gd name="connsiteY6" fmla="*/ 277015 h 992545"/>
              <a:gd name="connsiteX0" fmla="*/ 1742996 w 2709697"/>
              <a:gd name="connsiteY0" fmla="*/ 277015 h 993461"/>
              <a:gd name="connsiteX1" fmla="*/ 2709697 w 2709697"/>
              <a:gd name="connsiteY1" fmla="*/ 990667 h 993461"/>
              <a:gd name="connsiteX2" fmla="*/ 1641959 w 2709697"/>
              <a:gd name="connsiteY2" fmla="*/ 993461 h 993461"/>
              <a:gd name="connsiteX3" fmla="*/ 544448 w 2709697"/>
              <a:gd name="connsiteY3" fmla="*/ 992545 h 993461"/>
              <a:gd name="connsiteX4" fmla="*/ 7777 w 2709697"/>
              <a:gd name="connsiteY4" fmla="*/ 455874 h 993461"/>
              <a:gd name="connsiteX5" fmla="*/ 0 w 2709697"/>
              <a:gd name="connsiteY5" fmla="*/ 0 h 993461"/>
              <a:gd name="connsiteX6" fmla="*/ 1742996 w 2709697"/>
              <a:gd name="connsiteY6" fmla="*/ 277015 h 993461"/>
              <a:gd name="connsiteX0" fmla="*/ 1742996 w 1742996"/>
              <a:gd name="connsiteY0" fmla="*/ 277015 h 993461"/>
              <a:gd name="connsiteX1" fmla="*/ 1676979 w 1742996"/>
              <a:gd name="connsiteY1" fmla="*/ 733178 h 993461"/>
              <a:gd name="connsiteX2" fmla="*/ 1641959 w 1742996"/>
              <a:gd name="connsiteY2" fmla="*/ 993461 h 993461"/>
              <a:gd name="connsiteX3" fmla="*/ 544448 w 1742996"/>
              <a:gd name="connsiteY3" fmla="*/ 992545 h 993461"/>
              <a:gd name="connsiteX4" fmla="*/ 7777 w 1742996"/>
              <a:gd name="connsiteY4" fmla="*/ 455874 h 993461"/>
              <a:gd name="connsiteX5" fmla="*/ 0 w 1742996"/>
              <a:gd name="connsiteY5" fmla="*/ 0 h 993461"/>
              <a:gd name="connsiteX6" fmla="*/ 1742996 w 1742996"/>
              <a:gd name="connsiteY6" fmla="*/ 277015 h 993461"/>
              <a:gd name="connsiteX0" fmla="*/ 1742996 w 1742996"/>
              <a:gd name="connsiteY0" fmla="*/ 277015 h 995977"/>
              <a:gd name="connsiteX1" fmla="*/ 1676979 w 1742996"/>
              <a:gd name="connsiteY1" fmla="*/ 733178 h 995977"/>
              <a:gd name="connsiteX2" fmla="*/ 1626785 w 1742996"/>
              <a:gd name="connsiteY2" fmla="*/ 995977 h 995977"/>
              <a:gd name="connsiteX3" fmla="*/ 544448 w 1742996"/>
              <a:gd name="connsiteY3" fmla="*/ 992545 h 995977"/>
              <a:gd name="connsiteX4" fmla="*/ 7777 w 1742996"/>
              <a:gd name="connsiteY4" fmla="*/ 455874 h 995977"/>
              <a:gd name="connsiteX5" fmla="*/ 0 w 1742996"/>
              <a:gd name="connsiteY5" fmla="*/ 0 h 995977"/>
              <a:gd name="connsiteX6" fmla="*/ 1742996 w 1742996"/>
              <a:gd name="connsiteY6" fmla="*/ 277015 h 995977"/>
              <a:gd name="connsiteX0" fmla="*/ 1742996 w 1742996"/>
              <a:gd name="connsiteY0" fmla="*/ 277015 h 995977"/>
              <a:gd name="connsiteX1" fmla="*/ 1672175 w 1742996"/>
              <a:gd name="connsiteY1" fmla="*/ 732415 h 995977"/>
              <a:gd name="connsiteX2" fmla="*/ 1626785 w 1742996"/>
              <a:gd name="connsiteY2" fmla="*/ 995977 h 995977"/>
              <a:gd name="connsiteX3" fmla="*/ 544448 w 1742996"/>
              <a:gd name="connsiteY3" fmla="*/ 992545 h 995977"/>
              <a:gd name="connsiteX4" fmla="*/ 7777 w 1742996"/>
              <a:gd name="connsiteY4" fmla="*/ 455874 h 995977"/>
              <a:gd name="connsiteX5" fmla="*/ 0 w 1742996"/>
              <a:gd name="connsiteY5" fmla="*/ 0 h 995977"/>
              <a:gd name="connsiteX6" fmla="*/ 1742996 w 1742996"/>
              <a:gd name="connsiteY6" fmla="*/ 277015 h 995977"/>
              <a:gd name="connsiteX0" fmla="*/ 1743759 w 1743759"/>
              <a:gd name="connsiteY0" fmla="*/ 272211 h 995977"/>
              <a:gd name="connsiteX1" fmla="*/ 1672175 w 1743759"/>
              <a:gd name="connsiteY1" fmla="*/ 732415 h 995977"/>
              <a:gd name="connsiteX2" fmla="*/ 1626785 w 1743759"/>
              <a:gd name="connsiteY2" fmla="*/ 995977 h 995977"/>
              <a:gd name="connsiteX3" fmla="*/ 544448 w 1743759"/>
              <a:gd name="connsiteY3" fmla="*/ 992545 h 995977"/>
              <a:gd name="connsiteX4" fmla="*/ 7777 w 1743759"/>
              <a:gd name="connsiteY4" fmla="*/ 455874 h 995977"/>
              <a:gd name="connsiteX5" fmla="*/ 0 w 1743759"/>
              <a:gd name="connsiteY5" fmla="*/ 0 h 995977"/>
              <a:gd name="connsiteX6" fmla="*/ 1743759 w 1743759"/>
              <a:gd name="connsiteY6" fmla="*/ 272211 h 995977"/>
              <a:gd name="connsiteX0" fmla="*/ 1743759 w 1743759"/>
              <a:gd name="connsiteY0" fmla="*/ 272211 h 995977"/>
              <a:gd name="connsiteX1" fmla="*/ 1672175 w 1743759"/>
              <a:gd name="connsiteY1" fmla="*/ 732415 h 995977"/>
              <a:gd name="connsiteX2" fmla="*/ 1626785 w 1743759"/>
              <a:gd name="connsiteY2" fmla="*/ 995977 h 995977"/>
              <a:gd name="connsiteX3" fmla="*/ 544448 w 1743759"/>
              <a:gd name="connsiteY3" fmla="*/ 992545 h 995977"/>
              <a:gd name="connsiteX4" fmla="*/ 7777 w 1743759"/>
              <a:gd name="connsiteY4" fmla="*/ 455874 h 995977"/>
              <a:gd name="connsiteX5" fmla="*/ 0 w 1743759"/>
              <a:gd name="connsiteY5" fmla="*/ 0 h 995977"/>
              <a:gd name="connsiteX6" fmla="*/ 1743759 w 1743759"/>
              <a:gd name="connsiteY6" fmla="*/ 272211 h 995977"/>
              <a:gd name="connsiteX0" fmla="*/ 1743759 w 1743759"/>
              <a:gd name="connsiteY0" fmla="*/ 272211 h 993998"/>
              <a:gd name="connsiteX1" fmla="*/ 1672175 w 1743759"/>
              <a:gd name="connsiteY1" fmla="*/ 732415 h 993998"/>
              <a:gd name="connsiteX2" fmla="*/ 1629510 w 1743759"/>
              <a:gd name="connsiteY2" fmla="*/ 993998 h 993998"/>
              <a:gd name="connsiteX3" fmla="*/ 544448 w 1743759"/>
              <a:gd name="connsiteY3" fmla="*/ 992545 h 993998"/>
              <a:gd name="connsiteX4" fmla="*/ 7777 w 1743759"/>
              <a:gd name="connsiteY4" fmla="*/ 455874 h 993998"/>
              <a:gd name="connsiteX5" fmla="*/ 0 w 1743759"/>
              <a:gd name="connsiteY5" fmla="*/ 0 h 993998"/>
              <a:gd name="connsiteX6" fmla="*/ 1743759 w 1743759"/>
              <a:gd name="connsiteY6" fmla="*/ 272211 h 99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3759" h="993998">
                <a:moveTo>
                  <a:pt x="1743759" y="272211"/>
                </a:moveTo>
                <a:lnTo>
                  <a:pt x="1672175" y="732415"/>
                </a:lnTo>
                <a:lnTo>
                  <a:pt x="1629510" y="993998"/>
                </a:lnTo>
                <a:lnTo>
                  <a:pt x="544448" y="992545"/>
                </a:lnTo>
                <a:cubicBezTo>
                  <a:pt x="248053" y="992545"/>
                  <a:pt x="7777" y="752269"/>
                  <a:pt x="7777" y="455874"/>
                </a:cubicBezTo>
                <a:lnTo>
                  <a:pt x="0" y="0"/>
                </a:lnTo>
                <a:cubicBezTo>
                  <a:pt x="940106" y="136206"/>
                  <a:pt x="796485" y="120401"/>
                  <a:pt x="1743759" y="272211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336193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0B0D9308-8A42-4EA8-9AF7-F6FB83548F2F}"/>
              </a:ext>
            </a:extLst>
          </p:cNvPr>
          <p:cNvSpPr/>
          <p:nvPr userDrawn="1"/>
        </p:nvSpPr>
        <p:spPr>
          <a:xfrm rot="21105367">
            <a:off x="8767226" y="4855158"/>
            <a:ext cx="401233" cy="312235"/>
          </a:xfrm>
          <a:custGeom>
            <a:avLst/>
            <a:gdLst>
              <a:gd name="connsiteX0" fmla="*/ 401233 w 401233"/>
              <a:gd name="connsiteY0" fmla="*/ 0 h 312235"/>
              <a:gd name="connsiteX1" fmla="*/ 355996 w 401233"/>
              <a:gd name="connsiteY1" fmla="*/ 312235 h 312235"/>
              <a:gd name="connsiteX2" fmla="*/ 0 w 401233"/>
              <a:gd name="connsiteY2" fmla="*/ 260657 h 312235"/>
              <a:gd name="connsiteX3" fmla="*/ 0 w 401233"/>
              <a:gd name="connsiteY3" fmla="*/ 99952 h 312235"/>
              <a:gd name="connsiteX4" fmla="*/ 99952 w 401233"/>
              <a:gd name="connsiteY4" fmla="*/ 0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33" h="312235">
                <a:moveTo>
                  <a:pt x="401233" y="0"/>
                </a:moveTo>
                <a:lnTo>
                  <a:pt x="355996" y="312235"/>
                </a:lnTo>
                <a:lnTo>
                  <a:pt x="0" y="260657"/>
                </a:lnTo>
                <a:lnTo>
                  <a:pt x="0" y="99952"/>
                </a:lnTo>
                <a:cubicBezTo>
                  <a:pt x="0" y="44750"/>
                  <a:pt x="44750" y="0"/>
                  <a:pt x="99952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3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A7987659-7C76-446C-A7FC-E0C55A5A625E}"/>
              </a:ext>
            </a:extLst>
          </p:cNvPr>
          <p:cNvSpPr/>
          <p:nvPr userDrawn="1"/>
        </p:nvSpPr>
        <p:spPr>
          <a:xfrm rot="21105367">
            <a:off x="6366931" y="-223259"/>
            <a:ext cx="2820319" cy="1227697"/>
          </a:xfrm>
          <a:custGeom>
            <a:avLst/>
            <a:gdLst>
              <a:gd name="connsiteX0" fmla="*/ 2820319 w 2820319"/>
              <a:gd name="connsiteY0" fmla="*/ 408619 h 1227697"/>
              <a:gd name="connsiteX1" fmla="*/ 2701920 w 2820319"/>
              <a:gd name="connsiteY1" fmla="*/ 1225819 h 1227697"/>
              <a:gd name="connsiteX2" fmla="*/ 2683293 w 2820319"/>
              <a:gd name="connsiteY2" fmla="*/ 1227697 h 1227697"/>
              <a:gd name="connsiteX3" fmla="*/ 536671 w 2820319"/>
              <a:gd name="connsiteY3" fmla="*/ 1227697 h 1227697"/>
              <a:gd name="connsiteX4" fmla="*/ 0 w 2820319"/>
              <a:gd name="connsiteY4" fmla="*/ 691026 h 1227697"/>
              <a:gd name="connsiteX5" fmla="*/ 0 w 2820319"/>
              <a:gd name="connsiteY5" fmla="*/ 0 h 122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0319" h="1227697">
                <a:moveTo>
                  <a:pt x="2820319" y="408619"/>
                </a:moveTo>
                <a:lnTo>
                  <a:pt x="2701920" y="1225819"/>
                </a:lnTo>
                <a:lnTo>
                  <a:pt x="2683293" y="1227697"/>
                </a:lnTo>
                <a:lnTo>
                  <a:pt x="536671" y="1227697"/>
                </a:lnTo>
                <a:cubicBezTo>
                  <a:pt x="240276" y="1227697"/>
                  <a:pt x="0" y="987421"/>
                  <a:pt x="0" y="69102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B7BA1"/>
              </a:gs>
              <a:gs pos="100000">
                <a:schemeClr val="accent1">
                  <a:lumMod val="75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Text 0">
            <a:extLst>
              <a:ext uri="{FF2B5EF4-FFF2-40B4-BE49-F238E27FC236}">
                <a16:creationId xmlns:a16="http://schemas.microsoft.com/office/drawing/2014/main" id="{545767B9-8D92-4F33-8F86-653AD596E398}"/>
              </a:ext>
            </a:extLst>
          </p:cNvPr>
          <p:cNvSpPr/>
          <p:nvPr userDrawn="1"/>
        </p:nvSpPr>
        <p:spPr>
          <a:xfrm>
            <a:off x="267457" y="4617431"/>
            <a:ext cx="1228543" cy="212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г. </a:t>
            </a:r>
            <a:r>
              <a:rPr lang="en-US" sz="600" b="1" dirty="0" err="1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Москва</a:t>
            </a: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, </a:t>
            </a:r>
            <a:r>
              <a:rPr lang="en-US" sz="600" b="1" dirty="0" err="1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ул</a:t>
            </a: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. </a:t>
            </a:r>
            <a:r>
              <a:rPr lang="en-US" sz="600" b="1" dirty="0" err="1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Баррикадная</a:t>
            </a: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, д. 2/1, </a:t>
            </a:r>
            <a:r>
              <a:rPr lang="en-US" sz="600" b="1" dirty="0" err="1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стр</a:t>
            </a: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. 1</a:t>
            </a:r>
            <a:endParaRPr lang="en-US" sz="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42" name="Image 34" descr=" ">
            <a:extLst>
              <a:ext uri="{FF2B5EF4-FFF2-40B4-BE49-F238E27FC236}">
                <a16:creationId xmlns:a16="http://schemas.microsoft.com/office/drawing/2014/main" id="{4172FA0B-7EC2-4A4A-A114-8F45A7DFB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681" y="4587398"/>
            <a:ext cx="91864" cy="12650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F9B157D-8D1A-4A0D-9EEB-50311EDA7F2F}"/>
              </a:ext>
            </a:extLst>
          </p:cNvPr>
          <p:cNvSpPr txBox="1"/>
          <p:nvPr userDrawn="1"/>
        </p:nvSpPr>
        <p:spPr>
          <a:xfrm>
            <a:off x="8787990" y="4899346"/>
            <a:ext cx="365613" cy="2378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20FB894D-731D-4F2F-A0EB-562EA881BCCE}" type="slidenum">
              <a:rPr lang="ru-RU" sz="800" smtClean="0">
                <a:solidFill>
                  <a:schemeClr val="bg1"/>
                </a:solidFill>
                <a:latin typeface="Montserrat" panose="00000500000000000000" pitchFamily="2" charset="-52"/>
              </a:rPr>
              <a:pPr algn="ctr"/>
              <a:t>‹#›</a:t>
            </a:fld>
            <a:endParaRPr lang="ru-RU" sz="9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13C9220-5156-4733-93AB-8F61CA28146E}"/>
              </a:ext>
            </a:extLst>
          </p:cNvPr>
          <p:cNvGrpSpPr/>
          <p:nvPr userDrawn="1"/>
        </p:nvGrpSpPr>
        <p:grpSpPr>
          <a:xfrm>
            <a:off x="106817" y="4882580"/>
            <a:ext cx="1129652" cy="167930"/>
            <a:chOff x="9551100" y="3739526"/>
            <a:chExt cx="1129652" cy="167930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0B5CE931-E467-4464-8AF2-99761A72227C}"/>
                </a:ext>
              </a:extLst>
            </p:cNvPr>
            <p:cNvGrpSpPr/>
            <p:nvPr userDrawn="1"/>
          </p:nvGrpSpPr>
          <p:grpSpPr>
            <a:xfrm>
              <a:off x="9551100" y="3739526"/>
              <a:ext cx="105110" cy="104812"/>
              <a:chOff x="17007922" y="12875915"/>
              <a:chExt cx="280328" cy="279499"/>
            </a:xfrm>
          </p:grpSpPr>
          <p:pic>
            <p:nvPicPr>
              <p:cNvPr id="26" name="Image 18" descr=" ">
                <a:extLst>
                  <a:ext uri="{FF2B5EF4-FFF2-40B4-BE49-F238E27FC236}">
                    <a16:creationId xmlns:a16="http://schemas.microsoft.com/office/drawing/2014/main" id="{BB99E010-E391-499D-94A3-2A4D3F3F5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7153097" y="13090922"/>
                <a:ext cx="52096" cy="64492"/>
              </a:xfrm>
              <a:prstGeom prst="rect">
                <a:avLst/>
              </a:prstGeom>
            </p:spPr>
          </p:pic>
          <p:pic>
            <p:nvPicPr>
              <p:cNvPr id="27" name="Image 19" descr=" ">
                <a:extLst>
                  <a:ext uri="{FF2B5EF4-FFF2-40B4-BE49-F238E27FC236}">
                    <a16:creationId xmlns:a16="http://schemas.microsoft.com/office/drawing/2014/main" id="{CE03CFBE-D8BC-49FC-868C-B8E270AD9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7182569" y="13100447"/>
                <a:ext cx="66286" cy="51941"/>
              </a:xfrm>
              <a:prstGeom prst="rect">
                <a:avLst/>
              </a:prstGeom>
            </p:spPr>
          </p:pic>
          <p:pic>
            <p:nvPicPr>
              <p:cNvPr id="28" name="Image 20" descr=" ">
                <a:extLst>
                  <a:ext uri="{FF2B5EF4-FFF2-40B4-BE49-F238E27FC236}">
                    <a16:creationId xmlns:a16="http://schemas.microsoft.com/office/drawing/2014/main" id="{DFC2D7D6-AA36-4455-BFCB-489ADA4C3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7217994" y="13020675"/>
                <a:ext cx="70256" cy="84336"/>
              </a:xfrm>
              <a:prstGeom prst="rect">
                <a:avLst/>
              </a:prstGeom>
            </p:spPr>
          </p:pic>
          <p:pic>
            <p:nvPicPr>
              <p:cNvPr id="29" name="Image 21" descr=" ">
                <a:extLst>
                  <a:ext uri="{FF2B5EF4-FFF2-40B4-BE49-F238E27FC236}">
                    <a16:creationId xmlns:a16="http://schemas.microsoft.com/office/drawing/2014/main" id="{0F208834-62D2-4FB4-BD79-34024E609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7153097" y="12943830"/>
                <a:ext cx="64996" cy="66824"/>
              </a:xfrm>
              <a:prstGeom prst="rect">
                <a:avLst/>
              </a:prstGeom>
            </p:spPr>
          </p:pic>
          <p:pic>
            <p:nvPicPr>
              <p:cNvPr id="30" name="Image 22" descr=" ">
                <a:extLst>
                  <a:ext uri="{FF2B5EF4-FFF2-40B4-BE49-F238E27FC236}">
                    <a16:creationId xmlns:a16="http://schemas.microsoft.com/office/drawing/2014/main" id="{E89EE016-0BBA-47F7-8229-DEFA80A2C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7153097" y="12875915"/>
                <a:ext cx="52096" cy="64492"/>
              </a:xfrm>
              <a:prstGeom prst="rect">
                <a:avLst/>
              </a:prstGeom>
            </p:spPr>
          </p:pic>
          <p:pic>
            <p:nvPicPr>
              <p:cNvPr id="31" name="Image 23" descr=" ">
                <a:extLst>
                  <a:ext uri="{FF2B5EF4-FFF2-40B4-BE49-F238E27FC236}">
                    <a16:creationId xmlns:a16="http://schemas.microsoft.com/office/drawing/2014/main" id="{22EA986A-EABC-4E5B-BB17-E3DCB5FD6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17153097" y="13020824"/>
                <a:ext cx="64996" cy="66824"/>
              </a:xfrm>
              <a:prstGeom prst="rect">
                <a:avLst/>
              </a:prstGeom>
            </p:spPr>
          </p:pic>
          <p:pic>
            <p:nvPicPr>
              <p:cNvPr id="32" name="Image 24" descr=" ">
                <a:extLst>
                  <a:ext uri="{FF2B5EF4-FFF2-40B4-BE49-F238E27FC236}">
                    <a16:creationId xmlns:a16="http://schemas.microsoft.com/office/drawing/2014/main" id="{6F3B5C96-921F-4F72-BD55-50A68FB9D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17217994" y="12926169"/>
                <a:ext cx="70256" cy="84435"/>
              </a:xfrm>
              <a:prstGeom prst="rect">
                <a:avLst/>
              </a:prstGeom>
            </p:spPr>
          </p:pic>
          <p:pic>
            <p:nvPicPr>
              <p:cNvPr id="33" name="Image 25" descr=" ">
                <a:extLst>
                  <a:ext uri="{FF2B5EF4-FFF2-40B4-BE49-F238E27FC236}">
                    <a16:creationId xmlns:a16="http://schemas.microsoft.com/office/drawing/2014/main" id="{DC5B8C41-F9EA-4117-A7EC-EC1A7E2CC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17182866" y="12880727"/>
                <a:ext cx="66286" cy="51941"/>
              </a:xfrm>
              <a:prstGeom prst="rect">
                <a:avLst/>
              </a:prstGeom>
            </p:spPr>
          </p:pic>
          <p:pic>
            <p:nvPicPr>
              <p:cNvPr id="34" name="Image 26" descr=" ">
                <a:extLst>
                  <a:ext uri="{FF2B5EF4-FFF2-40B4-BE49-F238E27FC236}">
                    <a16:creationId xmlns:a16="http://schemas.microsoft.com/office/drawing/2014/main" id="{04DD7AC9-CE65-407D-A2F7-8C8274F6D8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17007922" y="12926169"/>
                <a:ext cx="70256" cy="84435"/>
              </a:xfrm>
              <a:prstGeom prst="rect">
                <a:avLst/>
              </a:prstGeom>
            </p:spPr>
          </p:pic>
          <p:pic>
            <p:nvPicPr>
              <p:cNvPr id="35" name="Image 27" descr=" ">
                <a:extLst>
                  <a:ext uri="{FF2B5EF4-FFF2-40B4-BE49-F238E27FC236}">
                    <a16:creationId xmlns:a16="http://schemas.microsoft.com/office/drawing/2014/main" id="{CFDC0E46-49C7-4527-A297-8E3D022DD6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17091177" y="13090922"/>
                <a:ext cx="51997" cy="64492"/>
              </a:xfrm>
              <a:prstGeom prst="rect">
                <a:avLst/>
              </a:prstGeom>
            </p:spPr>
          </p:pic>
          <p:pic>
            <p:nvPicPr>
              <p:cNvPr id="36" name="Image 28" descr=" ">
                <a:extLst>
                  <a:ext uri="{FF2B5EF4-FFF2-40B4-BE49-F238E27FC236}">
                    <a16:creationId xmlns:a16="http://schemas.microsoft.com/office/drawing/2014/main" id="{E25E522A-A3D7-4F61-BCFE-72837A04A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17078177" y="13020675"/>
                <a:ext cx="64897" cy="66824"/>
              </a:xfrm>
              <a:prstGeom prst="rect">
                <a:avLst/>
              </a:prstGeom>
            </p:spPr>
          </p:pic>
          <p:pic>
            <p:nvPicPr>
              <p:cNvPr id="37" name="Image 29" descr=" ">
                <a:extLst>
                  <a:ext uri="{FF2B5EF4-FFF2-40B4-BE49-F238E27FC236}">
                    <a16:creationId xmlns:a16="http://schemas.microsoft.com/office/drawing/2014/main" id="{83119BE8-568B-44AD-9E8C-CD18CD7ED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17091177" y="12875915"/>
                <a:ext cx="51997" cy="64492"/>
              </a:xfrm>
              <a:prstGeom prst="rect">
                <a:avLst/>
              </a:prstGeom>
            </p:spPr>
          </p:pic>
          <p:pic>
            <p:nvPicPr>
              <p:cNvPr id="38" name="Image 30" descr=" ">
                <a:extLst>
                  <a:ext uri="{FF2B5EF4-FFF2-40B4-BE49-F238E27FC236}">
                    <a16:creationId xmlns:a16="http://schemas.microsoft.com/office/drawing/2014/main" id="{245A961A-A151-4762-A7AB-92E761734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17078177" y="12943830"/>
                <a:ext cx="64897" cy="66824"/>
              </a:xfrm>
              <a:prstGeom prst="rect">
                <a:avLst/>
              </a:prstGeom>
            </p:spPr>
          </p:pic>
          <p:pic>
            <p:nvPicPr>
              <p:cNvPr id="39" name="Image 31" descr=" ">
                <a:extLst>
                  <a:ext uri="{FF2B5EF4-FFF2-40B4-BE49-F238E27FC236}">
                    <a16:creationId xmlns:a16="http://schemas.microsoft.com/office/drawing/2014/main" id="{8E81EDC3-E4E3-4AC8-85E5-704284E99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17047416" y="12878792"/>
                <a:ext cx="66187" cy="51792"/>
              </a:xfrm>
              <a:prstGeom prst="rect">
                <a:avLst/>
              </a:prstGeom>
            </p:spPr>
          </p:pic>
          <p:pic>
            <p:nvPicPr>
              <p:cNvPr id="40" name="Image 32" descr=" ">
                <a:extLst>
                  <a:ext uri="{FF2B5EF4-FFF2-40B4-BE49-F238E27FC236}">
                    <a16:creationId xmlns:a16="http://schemas.microsoft.com/office/drawing/2014/main" id="{518AC85A-D170-4C59-84D1-04A368C6D9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p:blipFill>
            <p:spPr>
              <a:xfrm>
                <a:off x="17047019" y="13099157"/>
                <a:ext cx="66286" cy="51941"/>
              </a:xfrm>
              <a:prstGeom prst="rect">
                <a:avLst/>
              </a:prstGeom>
            </p:spPr>
          </p:pic>
          <p:pic>
            <p:nvPicPr>
              <p:cNvPr id="41" name="Image 33" descr=" ">
                <a:extLst>
                  <a:ext uri="{FF2B5EF4-FFF2-40B4-BE49-F238E27FC236}">
                    <a16:creationId xmlns:a16="http://schemas.microsoft.com/office/drawing/2014/main" id="{BECABB20-A7EC-4AEC-8096-08B8E3945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p:blipFill>
            <p:spPr>
              <a:xfrm>
                <a:off x="17008220" y="13020675"/>
                <a:ext cx="70156" cy="84336"/>
              </a:xfrm>
              <a:prstGeom prst="rect">
                <a:avLst/>
              </a:prstGeom>
            </p:spPr>
          </p:pic>
        </p:grpSp>
        <p:sp>
          <p:nvSpPr>
            <p:cNvPr id="58" name="Text 0">
              <a:extLst>
                <a:ext uri="{FF2B5EF4-FFF2-40B4-BE49-F238E27FC236}">
                  <a16:creationId xmlns:a16="http://schemas.microsoft.com/office/drawing/2014/main" id="{9B3808C0-02D0-4286-B725-C286BEB98007}"/>
                </a:ext>
              </a:extLst>
            </p:cNvPr>
            <p:cNvSpPr/>
            <p:nvPr userDrawn="1"/>
          </p:nvSpPr>
          <p:spPr>
            <a:xfrm>
              <a:off x="9710924" y="3750316"/>
              <a:ext cx="969828" cy="1571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600" b="1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rmanpo.ru</a:t>
              </a:r>
              <a:endParaRPr lang="en-US" sz="600" b="1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05924F8-8013-43EF-B1DC-5965A8B4BCD4}"/>
              </a:ext>
            </a:extLst>
          </p:cNvPr>
          <p:cNvSpPr txBox="1"/>
          <p:nvPr userDrawn="1"/>
        </p:nvSpPr>
        <p:spPr>
          <a:xfrm>
            <a:off x="7419879" y="141473"/>
            <a:ext cx="1675031" cy="630255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marR="0" algn="l" rtl="0">
              <a:spcBef>
                <a:spcPts val="100"/>
              </a:spcBef>
            </a:pPr>
            <a:r>
              <a:rPr lang="ru-RU" sz="700" b="0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  <a:t>Федеральное государственное бюджетное образовательное учреждение дополнительного профессионального образования</a:t>
            </a:r>
          </a:p>
          <a:p>
            <a:pPr marR="0" algn="l" rtl="0">
              <a:spcBef>
                <a:spcPts val="100"/>
              </a:spcBef>
            </a:pPr>
            <a:endParaRPr lang="ru-RU" sz="100" b="0" i="0" u="none" strike="noStrike" baseline="300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R="0" algn="l" rtl="0">
              <a:lnSpc>
                <a:spcPct val="110000"/>
              </a:lnSpc>
              <a:spcBef>
                <a:spcPts val="100"/>
              </a:spcBef>
            </a:pPr>
            <a:r>
              <a:rPr lang="ru-RU" sz="800" b="1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  <a:t>РОССИЙСКАЯ МЕДИЦИНСКАЯ АКАДЕМИЯ НЕПРЕРЫВНОГО ПРОФЕССИОНАЛЬНОГО ОБРАЗОВАНИЯ</a:t>
            </a:r>
            <a:endParaRPr lang="ru-RU" sz="800" b="0" i="0" u="none" strike="noStrike" baseline="300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R="0" algn="l" rtl="0">
              <a:spcBef>
                <a:spcPts val="100"/>
              </a:spcBef>
            </a:pPr>
            <a:r>
              <a:rPr lang="ru-RU" sz="700" b="0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  <a:t>Министерства здравоохранения </a:t>
            </a:r>
            <a:br>
              <a:rPr lang="ru-RU" sz="700" b="0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700" b="0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  <a:t>Российской Федерации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22F1B1-2EDA-4A3D-AF45-51A71520997F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589989" y="82339"/>
            <a:ext cx="781550" cy="57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8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49" r:id="rId2"/>
    <p:sldLayoutId id="2147483650" r:id="rId3"/>
    <p:sldLayoutId id="2147483689" r:id="rId4"/>
    <p:sldLayoutId id="2147483659" r:id="rId5"/>
    <p:sldLayoutId id="2147483662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64.png"/><Relationship Id="rId18" Type="http://schemas.openxmlformats.org/officeDocument/2006/relationships/image" Target="../media/image54.sv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48.sv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image" Target="../media/image46.svg"/><Relationship Id="rId4" Type="http://schemas.openxmlformats.org/officeDocument/2006/relationships/image" Target="../media/image59.svg"/><Relationship Id="rId9" Type="http://schemas.openxmlformats.org/officeDocument/2006/relationships/image" Target="../media/image62.png"/><Relationship Id="rId14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64.png"/><Relationship Id="rId18" Type="http://schemas.openxmlformats.org/officeDocument/2006/relationships/image" Target="../media/image54.svg"/><Relationship Id="rId3" Type="http://schemas.openxmlformats.org/officeDocument/2006/relationships/image" Target="../media/image68.png"/><Relationship Id="rId7" Type="http://schemas.openxmlformats.org/officeDocument/2006/relationships/image" Target="../media/image61.png"/><Relationship Id="rId12" Type="http://schemas.openxmlformats.org/officeDocument/2006/relationships/image" Target="../media/image48.svg"/><Relationship Id="rId17" Type="http://schemas.openxmlformats.org/officeDocument/2006/relationships/image" Target="../media/image66.png"/><Relationship Id="rId2" Type="http://schemas.openxmlformats.org/officeDocument/2006/relationships/image" Target="../media/image67.jpg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image" Target="../media/image46.svg"/><Relationship Id="rId4" Type="http://schemas.openxmlformats.org/officeDocument/2006/relationships/image" Target="../media/image69.png"/><Relationship Id="rId9" Type="http://schemas.openxmlformats.org/officeDocument/2006/relationships/image" Target="../media/image62.png"/><Relationship Id="rId14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 ">
            <a:extLst>
              <a:ext uri="{FF2B5EF4-FFF2-40B4-BE49-F238E27FC236}">
                <a16:creationId xmlns:a16="http://schemas.microsoft.com/office/drawing/2014/main" id="{C2F7EF74-EC3F-4EBB-91E3-2B9D41D63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22"/>
            <a:ext cx="9144000" cy="5142857"/>
          </a:xfrm>
          <a:prstGeom prst="rect">
            <a:avLst/>
          </a:prstGeom>
        </p:spPr>
      </p:pic>
      <p:sp>
        <p:nvSpPr>
          <p:cNvPr id="5" name="Прямоугольник: один скругленный угол 4">
            <a:extLst>
              <a:ext uri="{FF2B5EF4-FFF2-40B4-BE49-F238E27FC236}">
                <a16:creationId xmlns:a16="http://schemas.microsoft.com/office/drawing/2014/main" id="{2602768C-25A0-4018-B41C-7E72852613A1}"/>
              </a:ext>
            </a:extLst>
          </p:cNvPr>
          <p:cNvSpPr/>
          <p:nvPr/>
        </p:nvSpPr>
        <p:spPr>
          <a:xfrm rot="10800000" flipH="1">
            <a:off x="461963" y="367658"/>
            <a:ext cx="8222456" cy="4406901"/>
          </a:xfrm>
          <a:prstGeom prst="round1Rect">
            <a:avLst>
              <a:gd name="adj" fmla="val 4103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1B1203B-8431-4E91-9539-A706F3E28D1E}"/>
              </a:ext>
            </a:extLst>
          </p:cNvPr>
          <p:cNvGrpSpPr/>
          <p:nvPr/>
        </p:nvGrpSpPr>
        <p:grpSpPr>
          <a:xfrm>
            <a:off x="3839207" y="1092785"/>
            <a:ext cx="1465474" cy="996726"/>
            <a:chOff x="10239166" y="4332486"/>
            <a:chExt cx="3908418" cy="2658269"/>
          </a:xfrm>
        </p:grpSpPr>
        <p:pic>
          <p:nvPicPr>
            <p:cNvPr id="10" name="Image 72" descr=" ">
              <a:extLst>
                <a:ext uri="{FF2B5EF4-FFF2-40B4-BE49-F238E27FC236}">
                  <a16:creationId xmlns:a16="http://schemas.microsoft.com/office/drawing/2014/main" id="{6FF46506-B27C-49D7-971F-2A642575A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11" name="Image 73" descr=" ">
              <a:extLst>
                <a:ext uri="{FF2B5EF4-FFF2-40B4-BE49-F238E27FC236}">
                  <a16:creationId xmlns:a16="http://schemas.microsoft.com/office/drawing/2014/main" id="{BC72FD32-D954-4BE6-8B06-590189DD1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12" name="Image 74" descr=" ">
              <a:extLst>
                <a:ext uri="{FF2B5EF4-FFF2-40B4-BE49-F238E27FC236}">
                  <a16:creationId xmlns:a16="http://schemas.microsoft.com/office/drawing/2014/main" id="{D92EF1A7-BE19-4C2B-A692-AC29487A1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13" name="Image 75" descr=" ">
              <a:extLst>
                <a:ext uri="{FF2B5EF4-FFF2-40B4-BE49-F238E27FC236}">
                  <a16:creationId xmlns:a16="http://schemas.microsoft.com/office/drawing/2014/main" id="{411CB8F7-F815-4D56-B8BA-C0C73B79F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14" name="Image 76" descr=" ">
              <a:extLst>
                <a:ext uri="{FF2B5EF4-FFF2-40B4-BE49-F238E27FC236}">
                  <a16:creationId xmlns:a16="http://schemas.microsoft.com/office/drawing/2014/main" id="{85ECD688-0FD1-4249-A66B-6E7F33C9E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15" name="Image 77" descr=" ">
              <a:extLst>
                <a:ext uri="{FF2B5EF4-FFF2-40B4-BE49-F238E27FC236}">
                  <a16:creationId xmlns:a16="http://schemas.microsoft.com/office/drawing/2014/main" id="{9A8DF9BC-E376-4B8D-958D-9BE9A8456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16" name="Image 78" descr=" ">
              <a:extLst>
                <a:ext uri="{FF2B5EF4-FFF2-40B4-BE49-F238E27FC236}">
                  <a16:creationId xmlns:a16="http://schemas.microsoft.com/office/drawing/2014/main" id="{ED1E14CD-1D2A-4DAC-9396-54D781554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  <p:sp>
        <p:nvSpPr>
          <p:cNvPr id="7" name="Text 0">
            <a:extLst>
              <a:ext uri="{FF2B5EF4-FFF2-40B4-BE49-F238E27FC236}">
                <a16:creationId xmlns:a16="http://schemas.microsoft.com/office/drawing/2014/main" id="{54404927-CFDE-41A0-B69E-BCF3A013A798}"/>
              </a:ext>
            </a:extLst>
          </p:cNvPr>
          <p:cNvSpPr/>
          <p:nvPr/>
        </p:nvSpPr>
        <p:spPr>
          <a:xfrm>
            <a:off x="450801" y="2411339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2800" b="1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Название факультета</a:t>
            </a:r>
            <a:endParaRPr lang="en-US" sz="2800" b="1" dirty="0">
              <a:latin typeface="Montserrat" panose="00000500000000000000" pitchFamily="2" charset="-52"/>
            </a:endParaRPr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81A1B3CE-813D-4302-B360-F2DF797F3E60}"/>
              </a:ext>
            </a:extLst>
          </p:cNvPr>
          <p:cNvSpPr/>
          <p:nvPr/>
        </p:nvSpPr>
        <p:spPr>
          <a:xfrm>
            <a:off x="459628" y="4438058"/>
            <a:ext cx="8222456" cy="232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17" name="Text 0">
            <a:extLst>
              <a:ext uri="{FF2B5EF4-FFF2-40B4-BE49-F238E27FC236}">
                <a16:creationId xmlns:a16="http://schemas.microsoft.com/office/drawing/2014/main" id="{919B0750-5ABE-4E05-AD97-8E1D5A45BFA6}"/>
              </a:ext>
            </a:extLst>
          </p:cNvPr>
          <p:cNvSpPr/>
          <p:nvPr/>
        </p:nvSpPr>
        <p:spPr>
          <a:xfrm>
            <a:off x="450800" y="3363444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600" b="1" dirty="0">
                <a:solidFill>
                  <a:srgbClr val="FFFFFF">
                    <a:alpha val="100000"/>
                  </a:srgb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ФИО</a:t>
            </a:r>
          </a:p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600" b="1" dirty="0">
                <a:solidFill>
                  <a:srgbClr val="FFFFFF">
                    <a:alpha val="100000"/>
                  </a:srgb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Декан / представитель факультета</a:t>
            </a:r>
          </a:p>
        </p:txBody>
      </p:sp>
      <p:sp>
        <p:nvSpPr>
          <p:cNvPr id="18" name="Text 0">
            <a:extLst>
              <a:ext uri="{FF2B5EF4-FFF2-40B4-BE49-F238E27FC236}">
                <a16:creationId xmlns:a16="http://schemas.microsoft.com/office/drawing/2014/main" id="{6139AD1E-F9A5-457B-BC0C-3D7532E9811D}"/>
              </a:ext>
            </a:extLst>
          </p:cNvPr>
          <p:cNvSpPr/>
          <p:nvPr/>
        </p:nvSpPr>
        <p:spPr>
          <a:xfrm>
            <a:off x="474613" y="4291696"/>
            <a:ext cx="8222456" cy="476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600" b="1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дата</a:t>
            </a:r>
            <a:endParaRPr lang="en-US" sz="1600" b="1" dirty="0">
              <a:latin typeface="Montserrat" panose="00000500000000000000" pitchFamily="2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A5B55-DEC3-4A0F-8C20-43B5FBA7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E56DB-017B-4E02-9B25-BCFC22CF14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0860E0-02AA-4BDD-A88E-AE5A84D475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9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0C8D51-518A-4BD6-9D19-A3D77D53CB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87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61C619-AEB1-459B-B360-779A5D1E7C1C}"/>
              </a:ext>
            </a:extLst>
          </p:cNvPr>
          <p:cNvSpPr txBox="1"/>
          <p:nvPr/>
        </p:nvSpPr>
        <p:spPr>
          <a:xfrm>
            <a:off x="364478" y="3921551"/>
            <a:ext cx="4400027" cy="8196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  <a:latin typeface="Montserrat" panose="00000500000000000000" pitchFamily="2" charset="-52"/>
              </a:rPr>
              <a:t>Подпишетесь на нас, чтобы быть на связи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CDB5C8-F2DE-44B9-BF34-957057E92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374" y="383780"/>
            <a:ext cx="1626723" cy="16267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3AA42A-7E8F-45E0-ACF4-B8BAA0B7D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374" y="2656519"/>
            <a:ext cx="1626724" cy="16267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200AD2-F172-492F-8289-98F4EDC512CD}"/>
              </a:ext>
            </a:extLst>
          </p:cNvPr>
          <p:cNvSpPr txBox="1"/>
          <p:nvPr/>
        </p:nvSpPr>
        <p:spPr>
          <a:xfrm>
            <a:off x="6792374" y="2015026"/>
            <a:ext cx="1626724" cy="47195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4B7BA1"/>
                </a:solidFill>
                <a:latin typeface="Montserrat" panose="00000500000000000000" pitchFamily="2" charset="-52"/>
              </a:rPr>
              <a:t>TG</a:t>
            </a:r>
            <a:endParaRPr lang="ru-RU" sz="2000" b="1" dirty="0">
              <a:solidFill>
                <a:srgbClr val="4B7BA1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2FB85-3B42-4B17-B3FD-AAA805D0A54B}"/>
              </a:ext>
            </a:extLst>
          </p:cNvPr>
          <p:cNvSpPr txBox="1"/>
          <p:nvPr/>
        </p:nvSpPr>
        <p:spPr>
          <a:xfrm>
            <a:off x="6792373" y="4310824"/>
            <a:ext cx="1626724" cy="47195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4B7BA1"/>
                </a:solidFill>
                <a:latin typeface="Montserrat" panose="00000500000000000000" pitchFamily="2" charset="-52"/>
              </a:rPr>
              <a:t>VK</a:t>
            </a:r>
            <a:endParaRPr lang="ru-RU" sz="2000" b="1" dirty="0">
              <a:solidFill>
                <a:srgbClr val="4B7BA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A855949-2572-425E-AF59-ED0A42FE2B47}"/>
              </a:ext>
            </a:extLst>
          </p:cNvPr>
          <p:cNvGrpSpPr/>
          <p:nvPr/>
        </p:nvGrpSpPr>
        <p:grpSpPr>
          <a:xfrm>
            <a:off x="502611" y="335652"/>
            <a:ext cx="1334263" cy="907485"/>
            <a:chOff x="10239166" y="4332486"/>
            <a:chExt cx="3908418" cy="2658269"/>
          </a:xfrm>
        </p:grpSpPr>
        <p:pic>
          <p:nvPicPr>
            <p:cNvPr id="17" name="Image 72" descr=" ">
              <a:extLst>
                <a:ext uri="{FF2B5EF4-FFF2-40B4-BE49-F238E27FC236}">
                  <a16:creationId xmlns:a16="http://schemas.microsoft.com/office/drawing/2014/main" id="{290E85D2-7C3B-4D3A-8E43-78FB6195F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18" name="Image 73" descr=" ">
              <a:extLst>
                <a:ext uri="{FF2B5EF4-FFF2-40B4-BE49-F238E27FC236}">
                  <a16:creationId xmlns:a16="http://schemas.microsoft.com/office/drawing/2014/main" id="{BE4707EE-7BDE-4ACB-83E3-826A90BD2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19" name="Image 74" descr=" ">
              <a:extLst>
                <a:ext uri="{FF2B5EF4-FFF2-40B4-BE49-F238E27FC236}">
                  <a16:creationId xmlns:a16="http://schemas.microsoft.com/office/drawing/2014/main" id="{864E3539-79EC-418D-B127-6F9F4FC04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20" name="Image 75" descr=" ">
              <a:extLst>
                <a:ext uri="{FF2B5EF4-FFF2-40B4-BE49-F238E27FC236}">
                  <a16:creationId xmlns:a16="http://schemas.microsoft.com/office/drawing/2014/main" id="{D7A7B6C9-537D-4498-B137-C20A961B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21" name="Image 76" descr=" ">
              <a:extLst>
                <a:ext uri="{FF2B5EF4-FFF2-40B4-BE49-F238E27FC236}">
                  <a16:creationId xmlns:a16="http://schemas.microsoft.com/office/drawing/2014/main" id="{069468DB-AFEB-4FCE-B28F-7CBBF4A7B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22" name="Image 77" descr=" ">
              <a:extLst>
                <a:ext uri="{FF2B5EF4-FFF2-40B4-BE49-F238E27FC236}">
                  <a16:creationId xmlns:a16="http://schemas.microsoft.com/office/drawing/2014/main" id="{1BF71A31-3DD5-4549-B882-BE4D68D22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23" name="Image 78" descr=" ">
              <a:extLst>
                <a:ext uri="{FF2B5EF4-FFF2-40B4-BE49-F238E27FC236}">
                  <a16:creationId xmlns:a16="http://schemas.microsoft.com/office/drawing/2014/main" id="{AD429927-D4D4-4C37-9366-F1F531CFD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59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РМАНПО 2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864EA9"/>
      </a:accent1>
      <a:accent2>
        <a:srgbClr val="363371"/>
      </a:accent2>
      <a:accent3>
        <a:srgbClr val="5D739A"/>
      </a:accent3>
      <a:accent4>
        <a:srgbClr val="497388"/>
      </a:accent4>
      <a:accent5>
        <a:srgbClr val="578793"/>
      </a:accent5>
      <a:accent6>
        <a:srgbClr val="AC82C5"/>
      </a:accent6>
      <a:hlink>
        <a:srgbClr val="DECDE8"/>
      </a:hlink>
      <a:folHlink>
        <a:srgbClr val="DECDE8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07.potx" id="{636F9FC8-A1F4-4AD7-A55D-1D22F49B195A}" vid="{EC8A1262-A64D-4F60-ACF1-63E071309F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Презентации_2025_03</Template>
  <TotalTime>74</TotalTime>
  <Words>21</Words>
  <Application>Microsoft Office PowerPoint</Application>
  <PresentationFormat>Экран (16:9)</PresentationFormat>
  <Paragraphs>9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</vt:lpstr>
      <vt:lpstr>Droid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PptxGenJS Presentation</dc:subject>
  <dc:creator>Михаил</dc:creator>
  <cp:lastModifiedBy>Михаил</cp:lastModifiedBy>
  <cp:revision>55</cp:revision>
  <dcterms:created xsi:type="dcterms:W3CDTF">2025-07-03T09:37:54Z</dcterms:created>
  <dcterms:modified xsi:type="dcterms:W3CDTF">2025-07-17T07:32:58Z</dcterms:modified>
</cp:coreProperties>
</file>