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76" r:id="rId1"/>
  </p:sldMasterIdLst>
  <p:notesMasterIdLst>
    <p:notesMasterId r:id="rId5"/>
  </p:notesMasterIdLst>
  <p:sldIdLst>
    <p:sldId id="336" r:id="rId2"/>
    <p:sldId id="335" r:id="rId3"/>
    <p:sldId id="334" r:id="rId4"/>
  </p:sldIdLst>
  <p:sldSz cx="9144000" cy="5143500" type="screen16x9"/>
  <p:notesSz cx="6797675" cy="9926638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Montserrat" panose="00000500000000000000" pitchFamily="2" charset="-52"/>
      <p:regular r:id="rId10"/>
      <p:bold r:id="rId11"/>
      <p:italic r:id="rId12"/>
      <p:boldItalic r:id="rId1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7BA1"/>
    <a:srgbClr val="DEE3EB"/>
    <a:srgbClr val="497389"/>
    <a:srgbClr val="84ACB6"/>
    <a:srgbClr val="811F0A"/>
    <a:srgbClr val="720A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10"/>
  </p:normalViewPr>
  <p:slideViewPr>
    <p:cSldViewPr snapToGrid="0" snapToObjects="1">
      <p:cViewPr varScale="1">
        <p:scale>
          <a:sx n="146" d="100"/>
          <a:sy n="146" d="100"/>
        </p:scale>
        <p:origin x="492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viewProps" Target="viewProp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6329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42900" rtl="0" eaLnBrk="1" latinLnBrk="0" hangingPunct="1">
      <a:defRPr sz="450" kern="1200">
        <a:solidFill>
          <a:schemeClr val="tx1"/>
        </a:solidFill>
        <a:latin typeface="+mn-lt"/>
        <a:ea typeface="+mn-ea"/>
        <a:cs typeface="+mn-cs"/>
      </a:defRPr>
    </a:lvl1pPr>
    <a:lvl2pPr marL="171450" algn="l" defTabSz="342900" rtl="0" eaLnBrk="1" latinLnBrk="0" hangingPunct="1">
      <a:defRPr sz="450" kern="1200">
        <a:solidFill>
          <a:schemeClr val="tx1"/>
        </a:solidFill>
        <a:latin typeface="+mn-lt"/>
        <a:ea typeface="+mn-ea"/>
        <a:cs typeface="+mn-cs"/>
      </a:defRPr>
    </a:lvl2pPr>
    <a:lvl3pPr marL="342900" algn="l" defTabSz="342900" rtl="0" eaLnBrk="1" latinLnBrk="0" hangingPunct="1">
      <a:defRPr sz="450" kern="1200">
        <a:solidFill>
          <a:schemeClr val="tx1"/>
        </a:solidFill>
        <a:latin typeface="+mn-lt"/>
        <a:ea typeface="+mn-ea"/>
        <a:cs typeface="+mn-cs"/>
      </a:defRPr>
    </a:lvl3pPr>
    <a:lvl4pPr marL="514350" algn="l" defTabSz="342900" rtl="0" eaLnBrk="1" latinLnBrk="0" hangingPunct="1">
      <a:defRPr sz="450" kern="1200">
        <a:solidFill>
          <a:schemeClr val="tx1"/>
        </a:solidFill>
        <a:latin typeface="+mn-lt"/>
        <a:ea typeface="+mn-ea"/>
        <a:cs typeface="+mn-cs"/>
      </a:defRPr>
    </a:lvl4pPr>
    <a:lvl5pPr marL="685800" algn="l" defTabSz="342900" rtl="0" eaLnBrk="1" latinLnBrk="0" hangingPunct="1">
      <a:defRPr sz="450" kern="1200">
        <a:solidFill>
          <a:schemeClr val="tx1"/>
        </a:solidFill>
        <a:latin typeface="+mn-lt"/>
        <a:ea typeface="+mn-ea"/>
        <a:cs typeface="+mn-cs"/>
      </a:defRPr>
    </a:lvl5pPr>
    <a:lvl6pPr marL="857250" algn="l" defTabSz="342900" rtl="0" eaLnBrk="1" latinLnBrk="0" hangingPunct="1">
      <a:defRPr sz="450" kern="1200">
        <a:solidFill>
          <a:schemeClr val="tx1"/>
        </a:solidFill>
        <a:latin typeface="+mn-lt"/>
        <a:ea typeface="+mn-ea"/>
        <a:cs typeface="+mn-cs"/>
      </a:defRPr>
    </a:lvl6pPr>
    <a:lvl7pPr marL="1028700" algn="l" defTabSz="342900" rtl="0" eaLnBrk="1" latinLnBrk="0" hangingPunct="1">
      <a:defRPr sz="450" kern="1200">
        <a:solidFill>
          <a:schemeClr val="tx1"/>
        </a:solidFill>
        <a:latin typeface="+mn-lt"/>
        <a:ea typeface="+mn-ea"/>
        <a:cs typeface="+mn-cs"/>
      </a:defRPr>
    </a:lvl7pPr>
    <a:lvl8pPr marL="1200150" algn="l" defTabSz="342900" rtl="0" eaLnBrk="1" latinLnBrk="0" hangingPunct="1">
      <a:defRPr sz="450" kern="1200">
        <a:solidFill>
          <a:schemeClr val="tx1"/>
        </a:solidFill>
        <a:latin typeface="+mn-lt"/>
        <a:ea typeface="+mn-ea"/>
        <a:cs typeface="+mn-cs"/>
      </a:defRPr>
    </a:lvl8pPr>
    <a:lvl9pPr marL="1371600" algn="l" defTabSz="342900" rtl="0" eaLnBrk="1" latinLnBrk="0" hangingPunct="1">
      <a:defRPr sz="45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40133" tIns="20067" rIns="40133" bIns="20067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40133" tIns="20067" rIns="40133" bIns="20067"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7139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40133" tIns="20067" rIns="40133" bIns="20067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40133" tIns="20067" rIns="40133" bIns="20067"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247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8.svg"/><Relationship Id="rId3" Type="http://schemas.openxmlformats.org/officeDocument/2006/relationships/image" Target="../media/image58.svg"/><Relationship Id="rId7" Type="http://schemas.openxmlformats.org/officeDocument/2006/relationships/image" Target="../media/image62.svg"/><Relationship Id="rId12" Type="http://schemas.openxmlformats.org/officeDocument/2006/relationships/image" Target="../media/image67.png"/><Relationship Id="rId17" Type="http://schemas.openxmlformats.org/officeDocument/2006/relationships/image" Target="../media/image72.svg"/><Relationship Id="rId2" Type="http://schemas.openxmlformats.org/officeDocument/2006/relationships/image" Target="../media/image57.png"/><Relationship Id="rId16" Type="http://schemas.openxmlformats.org/officeDocument/2006/relationships/image" Target="../media/image7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1.png"/><Relationship Id="rId11" Type="http://schemas.openxmlformats.org/officeDocument/2006/relationships/image" Target="../media/image66.svg"/><Relationship Id="rId5" Type="http://schemas.openxmlformats.org/officeDocument/2006/relationships/image" Target="../media/image60.svg"/><Relationship Id="rId15" Type="http://schemas.openxmlformats.org/officeDocument/2006/relationships/image" Target="../media/image70.svg"/><Relationship Id="rId10" Type="http://schemas.openxmlformats.org/officeDocument/2006/relationships/image" Target="../media/image65.png"/><Relationship Id="rId4" Type="http://schemas.openxmlformats.org/officeDocument/2006/relationships/image" Target="../media/image59.png"/><Relationship Id="rId9" Type="http://schemas.openxmlformats.org/officeDocument/2006/relationships/image" Target="../media/image64.svg"/><Relationship Id="rId14" Type="http://schemas.openxmlformats.org/officeDocument/2006/relationships/image" Target="../media/image69.png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5.svg"/><Relationship Id="rId4" Type="http://schemas.openxmlformats.org/officeDocument/2006/relationships/image" Target="../media/image7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9655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660679-E0B4-4889-8F8C-1C6D913425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7894" y="247965"/>
            <a:ext cx="8611736" cy="677219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200" b="1">
                <a:solidFill>
                  <a:schemeClr val="tx1"/>
                </a:solidFill>
                <a:latin typeface="Arial "/>
              </a:defRPr>
            </a:lvl1pPr>
          </a:lstStyle>
          <a:p>
            <a:r>
              <a:rPr lang="ru-RU" dirty="0"/>
              <a:t>Образец </a:t>
            </a:r>
            <a:br>
              <a:rPr lang="en-US" dirty="0"/>
            </a:br>
            <a:r>
              <a:rPr lang="ru-RU" dirty="0"/>
              <a:t>заголовка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ТАНДАР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660679-E0B4-4889-8F8C-1C6D913425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1070" y="247965"/>
            <a:ext cx="8591150" cy="677219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200" b="1">
                <a:solidFill>
                  <a:schemeClr val="tx1"/>
                </a:solidFill>
                <a:latin typeface="Arial "/>
              </a:defRPr>
            </a:lvl1pPr>
          </a:lstStyle>
          <a:p>
            <a:r>
              <a:rPr lang="ru-RU" dirty="0"/>
              <a:t>Образец </a:t>
            </a:r>
            <a:br>
              <a:rPr lang="en-US" dirty="0"/>
            </a:br>
            <a:r>
              <a:rPr lang="ru-RU" dirty="0"/>
              <a:t>заголовка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399A08C2-25C6-47F5-BCC9-7F96948C14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1070" y="1022152"/>
            <a:ext cx="8591150" cy="3688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accent2"/>
                </a:solidFill>
                <a:latin typeface="Times New Roman" panose="02020603050405020304" pitchFamily="18" charset="0"/>
                <a:ea typeface="Droid Serif" panose="02020600060500020200" pitchFamily="18" charset="0"/>
                <a:cs typeface="Times New Roman" panose="02020603050405020304" pitchFamily="18" charset="0"/>
              </a:defRPr>
            </a:lvl1pPr>
            <a:lvl2pPr>
              <a:defRPr>
                <a:latin typeface="Montserrat" panose="00000500000000000000" pitchFamily="2" charset="-52"/>
              </a:defRPr>
            </a:lvl2pPr>
            <a:lvl3pPr>
              <a:defRPr>
                <a:latin typeface="Montserrat" panose="00000500000000000000" pitchFamily="2" charset="-52"/>
              </a:defRPr>
            </a:lvl3pPr>
            <a:lvl4pPr>
              <a:defRPr>
                <a:latin typeface="Montserrat" panose="00000500000000000000" pitchFamily="2" charset="-52"/>
              </a:defRPr>
            </a:lvl4pPr>
            <a:lvl5pPr>
              <a:defRPr>
                <a:latin typeface="Montserrat" panose="00000500000000000000" pitchFamily="2" charset="-52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9E5DB96A-99C9-4100-916C-1483102D179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91070" y="1481452"/>
            <a:ext cx="8591263" cy="302153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9000"/>
              </a:lnSpc>
              <a:buNone/>
              <a:defRPr sz="1400">
                <a:solidFill>
                  <a:schemeClr val="accent6"/>
                </a:solidFill>
                <a:latin typeface="Arial "/>
              </a:defRPr>
            </a:lvl1pPr>
            <a:lvl2pPr marL="171433" indent="0">
              <a:lnSpc>
                <a:spcPct val="99000"/>
              </a:lnSpc>
              <a:buNone/>
              <a:defRPr sz="1100">
                <a:solidFill>
                  <a:schemeClr val="accent6"/>
                </a:solidFill>
                <a:latin typeface="Arial "/>
              </a:defRPr>
            </a:lvl2pPr>
            <a:lvl3pPr marL="342866" indent="0">
              <a:lnSpc>
                <a:spcPct val="99000"/>
              </a:lnSpc>
              <a:buNone/>
              <a:defRPr sz="1050">
                <a:solidFill>
                  <a:schemeClr val="accent6"/>
                </a:solidFill>
                <a:latin typeface="Arial "/>
              </a:defRPr>
            </a:lvl3pPr>
            <a:lvl4pPr marL="514299" indent="0">
              <a:lnSpc>
                <a:spcPct val="99000"/>
              </a:lnSpc>
              <a:buNone/>
              <a:defRPr sz="1000">
                <a:solidFill>
                  <a:schemeClr val="accent6"/>
                </a:solidFill>
                <a:latin typeface="Arial "/>
              </a:defRPr>
            </a:lvl4pPr>
            <a:lvl5pPr marL="685731" indent="0">
              <a:lnSpc>
                <a:spcPct val="99000"/>
              </a:lnSpc>
              <a:buNone/>
              <a:defRPr sz="1000">
                <a:solidFill>
                  <a:schemeClr val="accent6"/>
                </a:solidFill>
                <a:latin typeface="Arial 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151441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7FC901BC-90BA-4463-97E7-16ED9663502D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50000">
                <a:srgbClr val="A0352F"/>
              </a:gs>
              <a:gs pos="0">
                <a:schemeClr val="tx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75"/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BA1B6641-EC71-46B6-A842-54749371B8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9336" r="6439"/>
          <a:stretch/>
        </p:blipFill>
        <p:spPr>
          <a:xfrm flipH="1">
            <a:off x="0" y="564019"/>
            <a:ext cx="9144000" cy="4491454"/>
          </a:xfrm>
          <a:prstGeom prst="rect">
            <a:avLst/>
          </a:prstGeom>
        </p:spPr>
      </p:pic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D3CA50DA-0FCE-4065-8D08-6187380318A3}"/>
              </a:ext>
            </a:extLst>
          </p:cNvPr>
          <p:cNvGrpSpPr/>
          <p:nvPr userDrawn="1"/>
        </p:nvGrpSpPr>
        <p:grpSpPr>
          <a:xfrm>
            <a:off x="354384" y="363835"/>
            <a:ext cx="972736" cy="661682"/>
            <a:chOff x="10239166" y="4332486"/>
            <a:chExt cx="3908418" cy="2658269"/>
          </a:xfrm>
        </p:grpSpPr>
        <p:pic>
          <p:nvPicPr>
            <p:cNvPr id="29" name="Image 72" descr=" ">
              <a:extLst>
                <a:ext uri="{FF2B5EF4-FFF2-40B4-BE49-F238E27FC236}">
                  <a16:creationId xmlns:a16="http://schemas.microsoft.com/office/drawing/2014/main" id="{21F6E220-EC62-4979-8A9A-86C5F4C83AF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239166" y="4332486"/>
              <a:ext cx="3908020" cy="1750814"/>
            </a:xfrm>
            <a:prstGeom prst="rect">
              <a:avLst/>
            </a:prstGeom>
          </p:spPr>
        </p:pic>
        <p:pic>
          <p:nvPicPr>
            <p:cNvPr id="30" name="Image 73" descr=" ">
              <a:extLst>
                <a:ext uri="{FF2B5EF4-FFF2-40B4-BE49-F238E27FC236}">
                  <a16:creationId xmlns:a16="http://schemas.microsoft.com/office/drawing/2014/main" id="{B5A27AD4-DE20-43D2-BBC7-B617083A75B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0244723" y="6380460"/>
              <a:ext cx="443563" cy="600621"/>
            </a:xfrm>
            <a:prstGeom prst="rect">
              <a:avLst/>
            </a:prstGeom>
          </p:spPr>
        </p:pic>
        <p:pic>
          <p:nvPicPr>
            <p:cNvPr id="31" name="Image 74" descr=" ">
              <a:extLst>
                <a:ext uri="{FF2B5EF4-FFF2-40B4-BE49-F238E27FC236}">
                  <a16:creationId xmlns:a16="http://schemas.microsoft.com/office/drawing/2014/main" id="{50F52152-CFB3-49B4-BBD5-C0EC33AE38C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0785136" y="6380460"/>
              <a:ext cx="725280" cy="600571"/>
            </a:xfrm>
            <a:prstGeom prst="rect">
              <a:avLst/>
            </a:prstGeom>
          </p:spPr>
        </p:pic>
        <p:pic>
          <p:nvPicPr>
            <p:cNvPr id="32" name="Image 75" descr=" ">
              <a:extLst>
                <a:ext uri="{FF2B5EF4-FFF2-40B4-BE49-F238E27FC236}">
                  <a16:creationId xmlns:a16="http://schemas.microsoft.com/office/drawing/2014/main" id="{EB69EC87-B22F-44C9-AABA-77EB0D2BBE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1573429" y="6381006"/>
              <a:ext cx="593502" cy="600819"/>
            </a:xfrm>
            <a:prstGeom prst="rect">
              <a:avLst/>
            </a:prstGeom>
          </p:spPr>
        </p:pic>
        <p:pic>
          <p:nvPicPr>
            <p:cNvPr id="33" name="Image 76" descr=" ">
              <a:extLst>
                <a:ext uri="{FF2B5EF4-FFF2-40B4-BE49-F238E27FC236}">
                  <a16:creationId xmlns:a16="http://schemas.microsoft.com/office/drawing/2014/main" id="{4A44B745-C5F4-4534-A8E2-F53EFC2CB16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2230438" y="6380460"/>
              <a:ext cx="603028" cy="600571"/>
            </a:xfrm>
            <a:prstGeom prst="rect">
              <a:avLst/>
            </a:prstGeom>
          </p:spPr>
        </p:pic>
        <p:pic>
          <p:nvPicPr>
            <p:cNvPr id="34" name="Image 77" descr=" ">
              <a:extLst>
                <a:ext uri="{FF2B5EF4-FFF2-40B4-BE49-F238E27FC236}">
                  <a16:creationId xmlns:a16="http://schemas.microsoft.com/office/drawing/2014/main" id="{901FBC1E-1BEE-4760-82CA-B712F9D642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12929323" y="6380460"/>
              <a:ext cx="578021" cy="600571"/>
            </a:xfrm>
            <a:prstGeom prst="rect">
              <a:avLst/>
            </a:prstGeom>
          </p:spPr>
        </p:pic>
        <p:pic>
          <p:nvPicPr>
            <p:cNvPr id="35" name="Image 78" descr=" ">
              <a:extLst>
                <a:ext uri="{FF2B5EF4-FFF2-40B4-BE49-F238E27FC236}">
                  <a16:creationId xmlns:a16="http://schemas.microsoft.com/office/drawing/2014/main" id="{98284DCD-7AF2-413D-94F5-12CE395D01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13618384" y="6371630"/>
              <a:ext cx="529200" cy="619125"/>
            </a:xfrm>
            <a:prstGeom prst="rect">
              <a:avLst/>
            </a:prstGeom>
          </p:spPr>
        </p:pic>
      </p:grpSp>
      <p:sp>
        <p:nvSpPr>
          <p:cNvPr id="36" name="Text 0">
            <a:extLst>
              <a:ext uri="{FF2B5EF4-FFF2-40B4-BE49-F238E27FC236}">
                <a16:creationId xmlns:a16="http://schemas.microsoft.com/office/drawing/2014/main" id="{84DB2C01-7CBD-4D07-A4A7-1D2B18573DE5}"/>
              </a:ext>
            </a:extLst>
          </p:cNvPr>
          <p:cNvSpPr/>
          <p:nvPr userDrawn="1"/>
        </p:nvSpPr>
        <p:spPr>
          <a:xfrm>
            <a:off x="354385" y="4147517"/>
            <a:ext cx="4107221" cy="6199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spcAft>
                <a:spcPts val="450"/>
              </a:spcAft>
              <a:buNone/>
            </a:pPr>
            <a:r>
              <a:rPr lang="ru-RU" sz="2325" b="0" dirty="0">
                <a:solidFill>
                  <a:srgbClr val="FFFFFF">
                    <a:alpha val="100000"/>
                  </a:srgbClr>
                </a:solidFill>
                <a:latin typeface="Arial "/>
                <a:ea typeface="Droid Serif" panose="02020600060500020200" pitchFamily="18" charset="0"/>
                <a:cs typeface="Droid Serif" panose="02020600060500020200" pitchFamily="18" charset="0"/>
              </a:rPr>
              <a:t>БЛАГОДАРЮ</a:t>
            </a:r>
            <a:br>
              <a:rPr lang="ru-RU" sz="2325" b="0" dirty="0">
                <a:solidFill>
                  <a:srgbClr val="FFFFFF">
                    <a:alpha val="100000"/>
                  </a:srgbClr>
                </a:solidFill>
                <a:latin typeface="Arial "/>
                <a:ea typeface="Droid Serif" panose="02020600060500020200" pitchFamily="18" charset="0"/>
                <a:cs typeface="Droid Serif" panose="02020600060500020200" pitchFamily="18" charset="0"/>
              </a:rPr>
            </a:br>
            <a:r>
              <a:rPr lang="ru-RU" sz="2325" b="0" dirty="0">
                <a:solidFill>
                  <a:srgbClr val="FFFFFF">
                    <a:alpha val="100000"/>
                  </a:srgbClr>
                </a:solidFill>
                <a:latin typeface="Arial "/>
                <a:ea typeface="Droid Serif" panose="02020600060500020200" pitchFamily="18" charset="0"/>
                <a:cs typeface="Droid Serif" panose="02020600060500020200" pitchFamily="18" charset="0"/>
              </a:rPr>
              <a:t>ЗА ВНИМАНИЕ!</a:t>
            </a:r>
            <a:endParaRPr lang="en-US" sz="2325" b="0" dirty="0">
              <a:latin typeface="Arial "/>
            </a:endParaRPr>
          </a:p>
        </p:txBody>
      </p:sp>
    </p:spTree>
    <p:extLst>
      <p:ext uri="{BB962C8B-B14F-4D97-AF65-F5344CB8AC3E}">
        <p14:creationId xmlns:p14="http://schemas.microsoft.com/office/powerpoint/2010/main" val="1982795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97F94CD-E2AE-42FA-A2B5-4ACED9537A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986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6" y="0"/>
            <a:ext cx="9142809" cy="51435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BFDA135-A1DA-48D8-87F7-B84EE2B7A8EF}"/>
              </a:ext>
            </a:extLst>
          </p:cNvPr>
          <p:cNvSpPr txBox="1"/>
          <p:nvPr userDrawn="1"/>
        </p:nvSpPr>
        <p:spPr>
          <a:xfrm>
            <a:off x="352724" y="383780"/>
            <a:ext cx="5034608" cy="819639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3000" b="1" dirty="0">
                <a:solidFill>
                  <a:schemeClr val="bg1"/>
                </a:solidFill>
                <a:latin typeface="Arial "/>
              </a:rPr>
              <a:t>Вы всегда можете обратиться к нам!</a:t>
            </a:r>
          </a:p>
        </p:txBody>
      </p: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E2D6DE00-5185-4B9A-B067-85FC355218D9}"/>
              </a:ext>
            </a:extLst>
          </p:cNvPr>
          <p:cNvGrpSpPr/>
          <p:nvPr userDrawn="1"/>
        </p:nvGrpSpPr>
        <p:grpSpPr>
          <a:xfrm>
            <a:off x="6559365" y="2560548"/>
            <a:ext cx="1344354" cy="1344529"/>
            <a:chOff x="10587789" y="385010"/>
            <a:chExt cx="2695074" cy="2695074"/>
          </a:xfrm>
        </p:grpSpPr>
        <p:sp>
          <p:nvSpPr>
            <p:cNvPr id="27" name="Прямоугольник: скругленные углы 23">
              <a:extLst>
                <a:ext uri="{FF2B5EF4-FFF2-40B4-BE49-F238E27FC236}">
                  <a16:creationId xmlns:a16="http://schemas.microsoft.com/office/drawing/2014/main" id="{60E68584-3B07-4E1E-AA44-6EDE0D867F53}"/>
                </a:ext>
              </a:extLst>
            </p:cNvPr>
            <p:cNvSpPr/>
            <p:nvPr/>
          </p:nvSpPr>
          <p:spPr>
            <a:xfrm rot="10800000" flipH="1">
              <a:off x="10587789" y="385010"/>
              <a:ext cx="2695074" cy="26950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75" dirty="0">
                <a:latin typeface="Montserrat" panose="00000500000000000000" pitchFamily="2" charset="-52"/>
              </a:endParaRPr>
            </a:p>
          </p:txBody>
        </p:sp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9CC90BE8-E8FE-4AF4-8772-A6AF2CBFDB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10853382" y="668830"/>
              <a:ext cx="2164834" cy="2164552"/>
            </a:xfrm>
            <a:prstGeom prst="rect">
              <a:avLst/>
            </a:prstGeom>
          </p:spPr>
        </p:pic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9820F29C-01F1-4E6E-A29E-6511D54CCA95}"/>
              </a:ext>
            </a:extLst>
          </p:cNvPr>
          <p:cNvGrpSpPr/>
          <p:nvPr userDrawn="1"/>
        </p:nvGrpSpPr>
        <p:grpSpPr>
          <a:xfrm>
            <a:off x="352724" y="1613492"/>
            <a:ext cx="2560335" cy="1630030"/>
            <a:chOff x="9056753" y="4302646"/>
            <a:chExt cx="6828449" cy="4346746"/>
          </a:xfrm>
        </p:grpSpPr>
        <p:sp>
          <p:nvSpPr>
            <p:cNvPr id="30" name="Текст 2">
              <a:extLst>
                <a:ext uri="{FF2B5EF4-FFF2-40B4-BE49-F238E27FC236}">
                  <a16:creationId xmlns:a16="http://schemas.microsoft.com/office/drawing/2014/main" id="{9D778F37-A3AD-402F-9651-26CB4378A454}"/>
                </a:ext>
              </a:extLst>
            </p:cNvPr>
            <p:cNvSpPr txBox="1">
              <a:spLocks/>
            </p:cNvSpPr>
            <p:nvPr/>
          </p:nvSpPr>
          <p:spPr>
            <a:xfrm>
              <a:off x="9056754" y="4302646"/>
              <a:ext cx="4722712" cy="2293422"/>
            </a:xfrm>
            <a:prstGeom prst="rect">
              <a:avLst/>
            </a:prstGeom>
          </p:spPr>
          <p:txBody>
            <a:bodyPr anchor="b"/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4000" b="1" kern="1200">
                  <a:solidFill>
                    <a:schemeClr val="accent1"/>
                  </a:solidFill>
                  <a:latin typeface="Montserrat" panose="00000500000000000000" pitchFamily="2" charset="-52"/>
                  <a:ea typeface="Droid Serif" panose="02020600060500020200" pitchFamily="18" charset="0"/>
                  <a:cs typeface="Droid Serif" panose="02020600060500020200" pitchFamily="18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Montserrat" panose="00000500000000000000" pitchFamily="2" charset="-52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Montserrat" panose="00000500000000000000" pitchFamily="2" charset="-52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Montserrat" panose="00000500000000000000" pitchFamily="2" charset="-52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Montserrat" panose="00000500000000000000" pitchFamily="2" charset="-52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500" dirty="0">
                  <a:solidFill>
                    <a:schemeClr val="tx1"/>
                  </a:solidFill>
                  <a:latin typeface="Arial "/>
                </a:rPr>
                <a:t>Должность</a:t>
              </a:r>
            </a:p>
          </p:txBody>
        </p:sp>
        <p:sp>
          <p:nvSpPr>
            <p:cNvPr id="31" name="Текст 3">
              <a:extLst>
                <a:ext uri="{FF2B5EF4-FFF2-40B4-BE49-F238E27FC236}">
                  <a16:creationId xmlns:a16="http://schemas.microsoft.com/office/drawing/2014/main" id="{135A99BC-9D71-4BE4-9979-B69BA4C703CD}"/>
                </a:ext>
              </a:extLst>
            </p:cNvPr>
            <p:cNvSpPr txBox="1">
              <a:spLocks/>
            </p:cNvSpPr>
            <p:nvPr/>
          </p:nvSpPr>
          <p:spPr>
            <a:xfrm>
              <a:off x="9056753" y="6617860"/>
              <a:ext cx="6828449" cy="2031532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rgbClr val="002060"/>
                  </a:solidFill>
                  <a:latin typeface="Montserrat" panose="00000500000000000000" pitchFamily="2" charset="-52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rgbClr val="002060"/>
                  </a:solidFill>
                  <a:latin typeface="Montserrat" panose="00000500000000000000" pitchFamily="2" charset="-52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rgbClr val="002060"/>
                  </a:solidFill>
                  <a:latin typeface="Montserrat" panose="00000500000000000000" pitchFamily="2" charset="-52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rgbClr val="002060"/>
                  </a:solidFill>
                  <a:latin typeface="Montserrat" panose="00000500000000000000" pitchFamily="2" charset="-52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rgbClr val="002060"/>
                  </a:solidFill>
                  <a:latin typeface="Montserrat" panose="00000500000000000000" pitchFamily="2" charset="-52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675"/>
                </a:spcBef>
              </a:pPr>
              <a:r>
                <a:rPr lang="en-US" sz="1200" dirty="0">
                  <a:solidFill>
                    <a:schemeClr val="bg1"/>
                  </a:solidFill>
                  <a:latin typeface="Arial "/>
                </a:rPr>
                <a:t>E-mail</a:t>
              </a:r>
              <a:br>
                <a:rPr lang="ru-RU" sz="1200" dirty="0">
                  <a:solidFill>
                    <a:schemeClr val="bg1"/>
                  </a:solidFill>
                  <a:latin typeface="Arial "/>
                </a:rPr>
              </a:br>
              <a:r>
                <a:rPr lang="ru-RU" sz="1200" dirty="0">
                  <a:solidFill>
                    <a:schemeClr val="bg1"/>
                  </a:solidFill>
                  <a:latin typeface="Arial "/>
                </a:rPr>
                <a:t>Телефон</a:t>
              </a:r>
            </a:p>
          </p:txBody>
        </p:sp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8766FA23-8D6F-4F13-A776-81D02552571C}"/>
              </a:ext>
            </a:extLst>
          </p:cNvPr>
          <p:cNvGrpSpPr/>
          <p:nvPr userDrawn="1"/>
        </p:nvGrpSpPr>
        <p:grpSpPr>
          <a:xfrm>
            <a:off x="2769837" y="1605321"/>
            <a:ext cx="2817951" cy="1638201"/>
            <a:chOff x="986461" y="4280855"/>
            <a:chExt cx="7515513" cy="4368537"/>
          </a:xfrm>
        </p:grpSpPr>
        <p:sp>
          <p:nvSpPr>
            <p:cNvPr id="33" name="Текст 2">
              <a:extLst>
                <a:ext uri="{FF2B5EF4-FFF2-40B4-BE49-F238E27FC236}">
                  <a16:creationId xmlns:a16="http://schemas.microsoft.com/office/drawing/2014/main" id="{D05504F2-685D-448A-8B7C-D7D76ECB02D7}"/>
                </a:ext>
              </a:extLst>
            </p:cNvPr>
            <p:cNvSpPr txBox="1">
              <a:spLocks/>
            </p:cNvSpPr>
            <p:nvPr/>
          </p:nvSpPr>
          <p:spPr>
            <a:xfrm>
              <a:off x="986461" y="4280855"/>
              <a:ext cx="7515513" cy="2185704"/>
            </a:xfrm>
            <a:prstGeom prst="rect">
              <a:avLst/>
            </a:prstGeom>
          </p:spPr>
          <p:txBody>
            <a:bodyPr anchor="b"/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4000" b="1" kern="1200">
                  <a:solidFill>
                    <a:schemeClr val="accent1"/>
                  </a:solidFill>
                  <a:latin typeface="Montserrat" panose="00000500000000000000" pitchFamily="2" charset="-52"/>
                  <a:ea typeface="Droid Serif" panose="02020600060500020200" pitchFamily="18" charset="0"/>
                  <a:cs typeface="Droid Serif" panose="02020600060500020200" pitchFamily="18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Montserrat" panose="00000500000000000000" pitchFamily="2" charset="-52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Montserrat" panose="00000500000000000000" pitchFamily="2" charset="-52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Montserrat" panose="00000500000000000000" pitchFamily="2" charset="-52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Montserrat" panose="00000500000000000000" pitchFamily="2" charset="-52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500" dirty="0">
                  <a:solidFill>
                    <a:schemeClr val="tx1"/>
                  </a:solidFill>
                  <a:latin typeface="Arial "/>
                </a:rPr>
                <a:t>Должность</a:t>
              </a:r>
            </a:p>
          </p:txBody>
        </p:sp>
        <p:sp>
          <p:nvSpPr>
            <p:cNvPr id="34" name="Текст 3">
              <a:extLst>
                <a:ext uri="{FF2B5EF4-FFF2-40B4-BE49-F238E27FC236}">
                  <a16:creationId xmlns:a16="http://schemas.microsoft.com/office/drawing/2014/main" id="{5C000B98-A8A5-4A7C-B04E-90C12771D506}"/>
                </a:ext>
              </a:extLst>
            </p:cNvPr>
            <p:cNvSpPr txBox="1">
              <a:spLocks/>
            </p:cNvSpPr>
            <p:nvPr/>
          </p:nvSpPr>
          <p:spPr>
            <a:xfrm>
              <a:off x="986761" y="6596068"/>
              <a:ext cx="6828449" cy="2053324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rgbClr val="002060"/>
                  </a:solidFill>
                  <a:latin typeface="Montserrat" panose="00000500000000000000" pitchFamily="2" charset="-52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rgbClr val="002060"/>
                  </a:solidFill>
                  <a:latin typeface="Montserrat" panose="00000500000000000000" pitchFamily="2" charset="-52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rgbClr val="002060"/>
                  </a:solidFill>
                  <a:latin typeface="Montserrat" panose="00000500000000000000" pitchFamily="2" charset="-52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rgbClr val="002060"/>
                  </a:solidFill>
                  <a:latin typeface="Montserrat" panose="00000500000000000000" pitchFamily="2" charset="-52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rgbClr val="002060"/>
                  </a:solidFill>
                  <a:latin typeface="Montserrat" panose="00000500000000000000" pitchFamily="2" charset="-52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675"/>
                </a:spcBef>
              </a:pPr>
              <a:r>
                <a:rPr lang="en-US" sz="1200" dirty="0">
                  <a:solidFill>
                    <a:schemeClr val="bg1"/>
                  </a:solidFill>
                  <a:latin typeface="Arial "/>
                </a:rPr>
                <a:t>E-mail</a:t>
              </a:r>
              <a:br>
                <a:rPr lang="ru-RU" sz="1200" dirty="0">
                  <a:solidFill>
                    <a:schemeClr val="bg1"/>
                  </a:solidFill>
                  <a:latin typeface="Arial "/>
                </a:rPr>
              </a:br>
              <a:r>
                <a:rPr lang="ru-RU" sz="1200" dirty="0">
                  <a:solidFill>
                    <a:schemeClr val="bg1"/>
                  </a:solidFill>
                  <a:latin typeface="Arial "/>
                </a:rPr>
                <a:t>Телефон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47011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png"/><Relationship Id="rId18" Type="http://schemas.openxmlformats.org/officeDocument/2006/relationships/image" Target="../media/image12.svg"/><Relationship Id="rId26" Type="http://schemas.openxmlformats.org/officeDocument/2006/relationships/image" Target="../media/image20.svg"/><Relationship Id="rId39" Type="http://schemas.openxmlformats.org/officeDocument/2006/relationships/image" Target="../media/image33.png"/><Relationship Id="rId21" Type="http://schemas.openxmlformats.org/officeDocument/2006/relationships/image" Target="../media/image15.png"/><Relationship Id="rId34" Type="http://schemas.openxmlformats.org/officeDocument/2006/relationships/image" Target="../media/image28.svg"/><Relationship Id="rId42" Type="http://schemas.openxmlformats.org/officeDocument/2006/relationships/image" Target="../media/image36.svg"/><Relationship Id="rId47" Type="http://schemas.openxmlformats.org/officeDocument/2006/relationships/image" Target="../media/image41.png"/><Relationship Id="rId50" Type="http://schemas.openxmlformats.org/officeDocument/2006/relationships/image" Target="../media/image44.svg"/><Relationship Id="rId55" Type="http://schemas.openxmlformats.org/officeDocument/2006/relationships/image" Target="../media/image49.png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.svg"/><Relationship Id="rId29" Type="http://schemas.openxmlformats.org/officeDocument/2006/relationships/image" Target="../media/image23.png"/><Relationship Id="rId11" Type="http://schemas.openxmlformats.org/officeDocument/2006/relationships/image" Target="../media/image5.png"/><Relationship Id="rId24" Type="http://schemas.openxmlformats.org/officeDocument/2006/relationships/image" Target="../media/image18.svg"/><Relationship Id="rId32" Type="http://schemas.openxmlformats.org/officeDocument/2006/relationships/image" Target="../media/image26.svg"/><Relationship Id="rId37" Type="http://schemas.openxmlformats.org/officeDocument/2006/relationships/image" Target="../media/image31.png"/><Relationship Id="rId40" Type="http://schemas.openxmlformats.org/officeDocument/2006/relationships/image" Target="../media/image34.svg"/><Relationship Id="rId45" Type="http://schemas.openxmlformats.org/officeDocument/2006/relationships/image" Target="../media/image39.png"/><Relationship Id="rId53" Type="http://schemas.openxmlformats.org/officeDocument/2006/relationships/image" Target="../media/image47.png"/><Relationship Id="rId58" Type="http://schemas.openxmlformats.org/officeDocument/2006/relationships/image" Target="../media/image52.svg"/><Relationship Id="rId5" Type="http://schemas.openxmlformats.org/officeDocument/2006/relationships/slideLayout" Target="../slideLayouts/slideLayout5.xml"/><Relationship Id="rId61" Type="http://schemas.openxmlformats.org/officeDocument/2006/relationships/image" Target="../media/image55.png"/><Relationship Id="rId19" Type="http://schemas.openxmlformats.org/officeDocument/2006/relationships/image" Target="../media/image13.png"/><Relationship Id="rId14" Type="http://schemas.openxmlformats.org/officeDocument/2006/relationships/image" Target="../media/image8.svg"/><Relationship Id="rId22" Type="http://schemas.openxmlformats.org/officeDocument/2006/relationships/image" Target="../media/image16.svg"/><Relationship Id="rId27" Type="http://schemas.openxmlformats.org/officeDocument/2006/relationships/image" Target="../media/image21.png"/><Relationship Id="rId30" Type="http://schemas.openxmlformats.org/officeDocument/2006/relationships/image" Target="../media/image24.svg"/><Relationship Id="rId35" Type="http://schemas.openxmlformats.org/officeDocument/2006/relationships/image" Target="../media/image29.png"/><Relationship Id="rId43" Type="http://schemas.openxmlformats.org/officeDocument/2006/relationships/image" Target="../media/image37.png"/><Relationship Id="rId48" Type="http://schemas.openxmlformats.org/officeDocument/2006/relationships/image" Target="../media/image42.svg"/><Relationship Id="rId56" Type="http://schemas.openxmlformats.org/officeDocument/2006/relationships/image" Target="../media/image50.svg"/><Relationship Id="rId8" Type="http://schemas.openxmlformats.org/officeDocument/2006/relationships/image" Target="../media/image2.svg"/><Relationship Id="rId51" Type="http://schemas.openxmlformats.org/officeDocument/2006/relationships/image" Target="../media/image45.png"/><Relationship Id="rId3" Type="http://schemas.openxmlformats.org/officeDocument/2006/relationships/slideLayout" Target="../slideLayouts/slideLayout3.xml"/><Relationship Id="rId12" Type="http://schemas.openxmlformats.org/officeDocument/2006/relationships/image" Target="../media/image6.svg"/><Relationship Id="rId17" Type="http://schemas.openxmlformats.org/officeDocument/2006/relationships/image" Target="../media/image11.png"/><Relationship Id="rId25" Type="http://schemas.openxmlformats.org/officeDocument/2006/relationships/image" Target="../media/image19.png"/><Relationship Id="rId33" Type="http://schemas.openxmlformats.org/officeDocument/2006/relationships/image" Target="../media/image27.png"/><Relationship Id="rId38" Type="http://schemas.openxmlformats.org/officeDocument/2006/relationships/image" Target="../media/image32.svg"/><Relationship Id="rId46" Type="http://schemas.openxmlformats.org/officeDocument/2006/relationships/image" Target="../media/image40.svg"/><Relationship Id="rId59" Type="http://schemas.openxmlformats.org/officeDocument/2006/relationships/image" Target="../media/image53.png"/><Relationship Id="rId20" Type="http://schemas.openxmlformats.org/officeDocument/2006/relationships/image" Target="../media/image14.svg"/><Relationship Id="rId41" Type="http://schemas.openxmlformats.org/officeDocument/2006/relationships/image" Target="../media/image35.png"/><Relationship Id="rId54" Type="http://schemas.openxmlformats.org/officeDocument/2006/relationships/image" Target="../media/image48.svg"/><Relationship Id="rId62" Type="http://schemas.openxmlformats.org/officeDocument/2006/relationships/image" Target="../media/image56.svg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5" Type="http://schemas.openxmlformats.org/officeDocument/2006/relationships/image" Target="../media/image9.png"/><Relationship Id="rId23" Type="http://schemas.openxmlformats.org/officeDocument/2006/relationships/image" Target="../media/image17.png"/><Relationship Id="rId28" Type="http://schemas.openxmlformats.org/officeDocument/2006/relationships/image" Target="../media/image22.svg"/><Relationship Id="rId36" Type="http://schemas.openxmlformats.org/officeDocument/2006/relationships/image" Target="../media/image30.svg"/><Relationship Id="rId49" Type="http://schemas.openxmlformats.org/officeDocument/2006/relationships/image" Target="../media/image43.png"/><Relationship Id="rId57" Type="http://schemas.openxmlformats.org/officeDocument/2006/relationships/image" Target="../media/image51.png"/><Relationship Id="rId10" Type="http://schemas.openxmlformats.org/officeDocument/2006/relationships/image" Target="../media/image4.svg"/><Relationship Id="rId31" Type="http://schemas.openxmlformats.org/officeDocument/2006/relationships/image" Target="../media/image25.png"/><Relationship Id="rId44" Type="http://schemas.openxmlformats.org/officeDocument/2006/relationships/image" Target="../media/image38.svg"/><Relationship Id="rId52" Type="http://schemas.openxmlformats.org/officeDocument/2006/relationships/image" Target="../media/image46.svg"/><Relationship Id="rId60" Type="http://schemas.openxmlformats.org/officeDocument/2006/relationships/image" Target="../media/image54.sv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0" descr=" ">
            <a:extLst>
              <a:ext uri="{FF2B5EF4-FFF2-40B4-BE49-F238E27FC236}">
                <a16:creationId xmlns:a16="http://schemas.microsoft.com/office/drawing/2014/main" id="{C920C804-0FBE-454D-845F-C711EAFC07A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85749" y="4700867"/>
            <a:ext cx="8572455" cy="11757"/>
          </a:xfrm>
          <a:prstGeom prst="rect">
            <a:avLst/>
          </a:prstGeom>
        </p:spPr>
      </p:pic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A11F8546-259C-4E65-8550-A88DFA710BCF}"/>
              </a:ext>
            </a:extLst>
          </p:cNvPr>
          <p:cNvGrpSpPr/>
          <p:nvPr userDrawn="1"/>
        </p:nvGrpSpPr>
        <p:grpSpPr>
          <a:xfrm>
            <a:off x="285748" y="4796265"/>
            <a:ext cx="1696372" cy="208397"/>
            <a:chOff x="762095" y="12790041"/>
            <a:chExt cx="4524247" cy="555724"/>
          </a:xfrm>
          <a:solidFill>
            <a:schemeClr val="tx1"/>
          </a:solidFill>
        </p:grpSpPr>
        <p:pic>
          <p:nvPicPr>
            <p:cNvPr id="9" name="Image 1" descr=" ">
              <a:extLst>
                <a:ext uri="{FF2B5EF4-FFF2-40B4-BE49-F238E27FC236}">
                  <a16:creationId xmlns:a16="http://schemas.microsoft.com/office/drawing/2014/main" id="{FFF048A4-ADCA-4D2E-94C5-A0B9675535E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626299" y="12836376"/>
              <a:ext cx="3616678" cy="135880"/>
            </a:xfrm>
            <a:prstGeom prst="rect">
              <a:avLst/>
            </a:prstGeom>
          </p:spPr>
        </p:pic>
        <p:pic>
          <p:nvPicPr>
            <p:cNvPr id="10" name="Image 2" descr=" ">
              <a:extLst>
                <a:ext uri="{FF2B5EF4-FFF2-40B4-BE49-F238E27FC236}">
                  <a16:creationId xmlns:a16="http://schemas.microsoft.com/office/drawing/2014/main" id="{45278D48-472B-475B-B68F-B16F7FFE63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623819" y="13019038"/>
              <a:ext cx="3662523" cy="142726"/>
            </a:xfrm>
            <a:prstGeom prst="rect">
              <a:avLst/>
            </a:prstGeom>
          </p:spPr>
        </p:pic>
        <p:pic>
          <p:nvPicPr>
            <p:cNvPr id="11" name="Image 3" descr=" ">
              <a:extLst>
                <a:ext uri="{FF2B5EF4-FFF2-40B4-BE49-F238E27FC236}">
                  <a16:creationId xmlns:a16="http://schemas.microsoft.com/office/drawing/2014/main" id="{9A88838A-9FF5-49AA-A5AC-15FB405E9A7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1625803" y="13211274"/>
              <a:ext cx="1376336" cy="134491"/>
            </a:xfrm>
            <a:prstGeom prst="rect">
              <a:avLst/>
            </a:prstGeom>
          </p:spPr>
        </p:pic>
        <p:pic>
          <p:nvPicPr>
            <p:cNvPr id="12" name="Image 4" descr=" ">
              <a:extLst>
                <a:ext uri="{FF2B5EF4-FFF2-40B4-BE49-F238E27FC236}">
                  <a16:creationId xmlns:a16="http://schemas.microsoft.com/office/drawing/2014/main" id="{407647CA-7AFA-49A1-8954-F4663CAE8A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762095" y="12790041"/>
              <a:ext cx="746218" cy="334119"/>
            </a:xfrm>
            <a:prstGeom prst="rect">
              <a:avLst/>
            </a:prstGeom>
          </p:spPr>
        </p:pic>
        <p:pic>
          <p:nvPicPr>
            <p:cNvPr id="13" name="Image 5" descr=" ">
              <a:extLst>
                <a:ext uri="{FF2B5EF4-FFF2-40B4-BE49-F238E27FC236}">
                  <a16:creationId xmlns:a16="http://schemas.microsoft.com/office/drawing/2014/main" id="{2A6F0A6F-5ECD-4205-BE03-2C48CA48E99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763088" y="13197830"/>
              <a:ext cx="84942" cy="114300"/>
            </a:xfrm>
            <a:prstGeom prst="rect">
              <a:avLst/>
            </a:prstGeom>
          </p:spPr>
        </p:pic>
        <p:pic>
          <p:nvPicPr>
            <p:cNvPr id="14" name="Image 6" descr=" ">
              <a:extLst>
                <a:ext uri="{FF2B5EF4-FFF2-40B4-BE49-F238E27FC236}">
                  <a16:creationId xmlns:a16="http://schemas.microsoft.com/office/drawing/2014/main" id="{97707CC3-BFCD-4BA1-A837-0F9CD6E7D42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866089" y="13197830"/>
              <a:ext cx="138527" cy="114300"/>
            </a:xfrm>
            <a:prstGeom prst="rect">
              <a:avLst/>
            </a:prstGeom>
          </p:spPr>
        </p:pic>
        <p:pic>
          <p:nvPicPr>
            <p:cNvPr id="15" name="Image 7" descr=" ">
              <a:extLst>
                <a:ext uri="{FF2B5EF4-FFF2-40B4-BE49-F238E27FC236}">
                  <a16:creationId xmlns:a16="http://schemas.microsoft.com/office/drawing/2014/main" id="{122CFA04-F98F-45E9-B805-365884D812F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1016722" y="13197582"/>
              <a:ext cx="113719" cy="114300"/>
            </a:xfrm>
            <a:prstGeom prst="rect">
              <a:avLst/>
            </a:prstGeom>
          </p:spPr>
        </p:pic>
        <p:pic>
          <p:nvPicPr>
            <p:cNvPr id="16" name="Image 8" descr=" ">
              <a:extLst>
                <a:ext uri="{FF2B5EF4-FFF2-40B4-BE49-F238E27FC236}">
                  <a16:creationId xmlns:a16="http://schemas.microsoft.com/office/drawing/2014/main" id="{4F0362A7-2CA6-41FB-877A-44D125D4C1C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1142250" y="13197830"/>
              <a:ext cx="115207" cy="113903"/>
            </a:xfrm>
            <a:prstGeom prst="rect">
              <a:avLst/>
            </a:prstGeom>
          </p:spPr>
        </p:pic>
        <p:pic>
          <p:nvPicPr>
            <p:cNvPr id="17" name="Image 9" descr=" ">
              <a:extLst>
                <a:ext uri="{FF2B5EF4-FFF2-40B4-BE49-F238E27FC236}">
                  <a16:creationId xmlns:a16="http://schemas.microsoft.com/office/drawing/2014/main" id="{9F6F1C3D-BC98-4F68-85EF-BF665C75BB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p:blipFill>
          <p:spPr>
            <a:xfrm>
              <a:off x="1275616" y="13197086"/>
              <a:ext cx="111040" cy="113903"/>
            </a:xfrm>
            <a:prstGeom prst="rect">
              <a:avLst/>
            </a:prstGeom>
          </p:spPr>
        </p:pic>
        <p:pic>
          <p:nvPicPr>
            <p:cNvPr id="18" name="Image 10" descr=" ">
              <a:extLst>
                <a:ext uri="{FF2B5EF4-FFF2-40B4-BE49-F238E27FC236}">
                  <a16:creationId xmlns:a16="http://schemas.microsoft.com/office/drawing/2014/main" id="{A17818E2-2A86-4F90-8E86-DA364B511DD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p:blipFill>
          <p:spPr>
            <a:xfrm>
              <a:off x="1406999" y="13195151"/>
              <a:ext cx="101315" cy="118765"/>
            </a:xfrm>
            <a:prstGeom prst="rect">
              <a:avLst/>
            </a:prstGeom>
          </p:spPr>
        </p:pic>
      </p:grpSp>
      <p:sp>
        <p:nvSpPr>
          <p:cNvPr id="19" name="Text 0">
            <a:extLst>
              <a:ext uri="{FF2B5EF4-FFF2-40B4-BE49-F238E27FC236}">
                <a16:creationId xmlns:a16="http://schemas.microsoft.com/office/drawing/2014/main" id="{545767B9-8D92-4F33-8F86-653AD596E398}"/>
              </a:ext>
            </a:extLst>
          </p:cNvPr>
          <p:cNvSpPr/>
          <p:nvPr userDrawn="1"/>
        </p:nvSpPr>
        <p:spPr>
          <a:xfrm>
            <a:off x="6053756" y="4879520"/>
            <a:ext cx="2733206" cy="1566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683" dirty="0">
                <a:solidFill>
                  <a:schemeClr val="tx1"/>
                </a:solidFill>
                <a:latin typeface="Arial" panose="020B0604020202020204" pitchFamily="34" charset="0"/>
                <a:ea typeface="Droid Serif Regular" pitchFamily="34" charset="-122"/>
                <a:cs typeface="Arial" panose="020B0604020202020204" pitchFamily="34" charset="0"/>
              </a:rPr>
              <a:t>г. </a:t>
            </a:r>
            <a:r>
              <a:rPr lang="en-US" sz="683" dirty="0" err="1">
                <a:solidFill>
                  <a:schemeClr val="tx1"/>
                </a:solidFill>
                <a:latin typeface="Arial" panose="020B0604020202020204" pitchFamily="34" charset="0"/>
                <a:ea typeface="Droid Serif Regular" pitchFamily="34" charset="-122"/>
                <a:cs typeface="Arial" panose="020B0604020202020204" pitchFamily="34" charset="0"/>
              </a:rPr>
              <a:t>Москва</a:t>
            </a:r>
            <a:r>
              <a:rPr lang="en-US" sz="683" dirty="0">
                <a:solidFill>
                  <a:schemeClr val="tx1"/>
                </a:solidFill>
                <a:latin typeface="Arial" panose="020B0604020202020204" pitchFamily="34" charset="0"/>
                <a:ea typeface="Droid Serif Regular" pitchFamily="34" charset="-122"/>
                <a:cs typeface="Arial" panose="020B0604020202020204" pitchFamily="34" charset="0"/>
              </a:rPr>
              <a:t>, </a:t>
            </a:r>
            <a:r>
              <a:rPr lang="en-US" sz="683" dirty="0" err="1">
                <a:solidFill>
                  <a:schemeClr val="tx1"/>
                </a:solidFill>
                <a:latin typeface="Arial" panose="020B0604020202020204" pitchFamily="34" charset="0"/>
                <a:ea typeface="Droid Serif Regular" pitchFamily="34" charset="-122"/>
                <a:cs typeface="Arial" panose="020B0604020202020204" pitchFamily="34" charset="0"/>
              </a:rPr>
              <a:t>ул</a:t>
            </a:r>
            <a:r>
              <a:rPr lang="en-US" sz="683" dirty="0">
                <a:solidFill>
                  <a:schemeClr val="tx1"/>
                </a:solidFill>
                <a:latin typeface="Arial" panose="020B0604020202020204" pitchFamily="34" charset="0"/>
                <a:ea typeface="Droid Serif Regular" pitchFamily="34" charset="-122"/>
                <a:cs typeface="Arial" panose="020B0604020202020204" pitchFamily="34" charset="0"/>
              </a:rPr>
              <a:t>. </a:t>
            </a:r>
            <a:r>
              <a:rPr lang="en-US" sz="683" dirty="0" err="1">
                <a:solidFill>
                  <a:schemeClr val="tx1"/>
                </a:solidFill>
                <a:latin typeface="Arial" panose="020B0604020202020204" pitchFamily="34" charset="0"/>
                <a:ea typeface="Droid Serif Regular" pitchFamily="34" charset="-122"/>
                <a:cs typeface="Arial" panose="020B0604020202020204" pitchFamily="34" charset="0"/>
              </a:rPr>
              <a:t>Баррикадная</a:t>
            </a:r>
            <a:r>
              <a:rPr lang="en-US" sz="683" dirty="0">
                <a:solidFill>
                  <a:schemeClr val="tx1"/>
                </a:solidFill>
                <a:latin typeface="Arial" panose="020B0604020202020204" pitchFamily="34" charset="0"/>
                <a:ea typeface="Droid Serif Regular" pitchFamily="34" charset="-122"/>
                <a:cs typeface="Arial" panose="020B0604020202020204" pitchFamily="34" charset="0"/>
              </a:rPr>
              <a:t>, д. 2/1, </a:t>
            </a:r>
            <a:r>
              <a:rPr lang="en-US" sz="683" dirty="0" err="1">
                <a:solidFill>
                  <a:schemeClr val="tx1"/>
                </a:solidFill>
                <a:latin typeface="Arial" panose="020B0604020202020204" pitchFamily="34" charset="0"/>
                <a:ea typeface="Droid Serif Regular" pitchFamily="34" charset="-122"/>
                <a:cs typeface="Arial" panose="020B0604020202020204" pitchFamily="34" charset="0"/>
              </a:rPr>
              <a:t>стр</a:t>
            </a:r>
            <a:r>
              <a:rPr lang="en-US" sz="683" dirty="0">
                <a:solidFill>
                  <a:schemeClr val="tx1"/>
                </a:solidFill>
                <a:latin typeface="Arial" panose="020B0604020202020204" pitchFamily="34" charset="0"/>
                <a:ea typeface="Droid Serif Regular" pitchFamily="34" charset="-122"/>
                <a:cs typeface="Arial" panose="020B0604020202020204" pitchFamily="34" charset="0"/>
              </a:rPr>
              <a:t>. 1</a:t>
            </a:r>
            <a:r>
              <a:rPr lang="ru-RU" sz="683" dirty="0">
                <a:solidFill>
                  <a:schemeClr val="tx1"/>
                </a:solidFill>
                <a:latin typeface="Arial" panose="020B0604020202020204" pitchFamily="34" charset="0"/>
                <a:ea typeface="Droid Serif Regular" pitchFamily="34" charset="-122"/>
                <a:cs typeface="Arial" panose="020B0604020202020204" pitchFamily="34" charset="0"/>
              </a:rPr>
              <a:t>                     </a:t>
            </a:r>
            <a:r>
              <a:rPr lang="en-US" sz="683" dirty="0">
                <a:solidFill>
                  <a:schemeClr val="tx1"/>
                </a:solidFill>
                <a:latin typeface="Arial" panose="020B0604020202020204" pitchFamily="34" charset="0"/>
                <a:ea typeface="Droid Serif Regular" pitchFamily="34" charset="-122"/>
                <a:cs typeface="Arial" panose="020B0604020202020204" pitchFamily="34" charset="0"/>
              </a:rPr>
              <a:t> rmanpo.ru</a:t>
            </a:r>
            <a:endParaRPr lang="en-US" sz="683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0B5CE931-E467-4464-8AF2-99761A72227C}"/>
              </a:ext>
            </a:extLst>
          </p:cNvPr>
          <p:cNvGrpSpPr/>
          <p:nvPr userDrawn="1"/>
        </p:nvGrpSpPr>
        <p:grpSpPr>
          <a:xfrm>
            <a:off x="8067609" y="4888822"/>
            <a:ext cx="105110" cy="104812"/>
            <a:chOff x="17007922" y="12875915"/>
            <a:chExt cx="280328" cy="279499"/>
          </a:xfrm>
          <a:solidFill>
            <a:schemeClr val="accent2"/>
          </a:solidFill>
        </p:grpSpPr>
        <p:pic>
          <p:nvPicPr>
            <p:cNvPr id="26" name="Image 18" descr=" ">
              <a:extLst>
                <a:ext uri="{FF2B5EF4-FFF2-40B4-BE49-F238E27FC236}">
                  <a16:creationId xmlns:a16="http://schemas.microsoft.com/office/drawing/2014/main" id="{BB99E010-E391-499D-94A3-2A4D3F3F5D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p:blipFill>
          <p:spPr>
            <a:xfrm>
              <a:off x="17153097" y="13090922"/>
              <a:ext cx="52096" cy="64492"/>
            </a:xfrm>
            <a:prstGeom prst="rect">
              <a:avLst/>
            </a:prstGeom>
          </p:spPr>
        </p:pic>
        <p:pic>
          <p:nvPicPr>
            <p:cNvPr id="27" name="Image 19" descr=" ">
              <a:extLst>
                <a:ext uri="{FF2B5EF4-FFF2-40B4-BE49-F238E27FC236}">
                  <a16:creationId xmlns:a16="http://schemas.microsoft.com/office/drawing/2014/main" id="{CE03CFBE-D8BC-49FC-868C-B8E270AD9C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/>
            </a:stretch>
          </p:blipFill>
          <p:spPr>
            <a:xfrm>
              <a:off x="17182569" y="13100447"/>
              <a:ext cx="66286" cy="51941"/>
            </a:xfrm>
            <a:prstGeom prst="rect">
              <a:avLst/>
            </a:prstGeom>
          </p:spPr>
        </p:pic>
        <p:pic>
          <p:nvPicPr>
            <p:cNvPr id="28" name="Image 20" descr=" ">
              <a:extLst>
                <a:ext uri="{FF2B5EF4-FFF2-40B4-BE49-F238E27FC236}">
                  <a16:creationId xmlns:a16="http://schemas.microsoft.com/office/drawing/2014/main" id="{DFC2D7D6-AA36-4455-BFCB-489ADA4C37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tretch>
              <a:fillRect/>
            </a:stretch>
          </p:blipFill>
          <p:spPr>
            <a:xfrm>
              <a:off x="17217994" y="13020675"/>
              <a:ext cx="70256" cy="84336"/>
            </a:xfrm>
            <a:prstGeom prst="rect">
              <a:avLst/>
            </a:prstGeom>
          </p:spPr>
        </p:pic>
        <p:pic>
          <p:nvPicPr>
            <p:cNvPr id="29" name="Image 21" descr=" ">
              <a:extLst>
                <a:ext uri="{FF2B5EF4-FFF2-40B4-BE49-F238E27FC236}">
                  <a16:creationId xmlns:a16="http://schemas.microsoft.com/office/drawing/2014/main" id="{0F208834-62D2-4FB4-BD79-34024E609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>
              <a:extLst>
                <a:ext uri="{96DAC541-7B7A-43D3-8B79-37D633B846F1}">
                  <asvg:svgBlip xmlns:asvg="http://schemas.microsoft.com/office/drawing/2016/SVG/main" r:embed="rId36"/>
                </a:ext>
              </a:extLst>
            </a:blip>
            <a:stretch>
              <a:fillRect/>
            </a:stretch>
          </p:blipFill>
          <p:spPr>
            <a:xfrm>
              <a:off x="17153097" y="12943830"/>
              <a:ext cx="64996" cy="66824"/>
            </a:xfrm>
            <a:prstGeom prst="rect">
              <a:avLst/>
            </a:prstGeom>
          </p:spPr>
        </p:pic>
        <p:pic>
          <p:nvPicPr>
            <p:cNvPr id="30" name="Image 22" descr=" ">
              <a:extLst>
                <a:ext uri="{FF2B5EF4-FFF2-40B4-BE49-F238E27FC236}">
                  <a16:creationId xmlns:a16="http://schemas.microsoft.com/office/drawing/2014/main" id="{E89EE016-0BBA-47F7-8229-DEFA80A2C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7">
              <a:extLst>
                <a:ext uri="{96DAC541-7B7A-43D3-8B79-37D633B846F1}">
                  <asvg:svgBlip xmlns:asvg="http://schemas.microsoft.com/office/drawing/2016/SVG/main" r:embed="rId38"/>
                </a:ext>
              </a:extLst>
            </a:blip>
            <a:stretch>
              <a:fillRect/>
            </a:stretch>
          </p:blipFill>
          <p:spPr>
            <a:xfrm>
              <a:off x="17153097" y="12875915"/>
              <a:ext cx="52096" cy="64492"/>
            </a:xfrm>
            <a:prstGeom prst="rect">
              <a:avLst/>
            </a:prstGeom>
          </p:spPr>
        </p:pic>
        <p:pic>
          <p:nvPicPr>
            <p:cNvPr id="31" name="Image 23" descr=" ">
              <a:extLst>
                <a:ext uri="{FF2B5EF4-FFF2-40B4-BE49-F238E27FC236}">
                  <a16:creationId xmlns:a16="http://schemas.microsoft.com/office/drawing/2014/main" id="{22EA986A-EABC-4E5B-BB17-E3DCB5FD62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9">
              <a:extLst>
                <a:ext uri="{96DAC541-7B7A-43D3-8B79-37D633B846F1}">
                  <asvg:svgBlip xmlns:asvg="http://schemas.microsoft.com/office/drawing/2016/SVG/main" r:embed="rId40"/>
                </a:ext>
              </a:extLst>
            </a:blip>
            <a:stretch>
              <a:fillRect/>
            </a:stretch>
          </p:blipFill>
          <p:spPr>
            <a:xfrm>
              <a:off x="17153097" y="13020824"/>
              <a:ext cx="64996" cy="66824"/>
            </a:xfrm>
            <a:prstGeom prst="rect">
              <a:avLst/>
            </a:prstGeom>
          </p:spPr>
        </p:pic>
        <p:pic>
          <p:nvPicPr>
            <p:cNvPr id="32" name="Image 24" descr=" ">
              <a:extLst>
                <a:ext uri="{FF2B5EF4-FFF2-40B4-BE49-F238E27FC236}">
                  <a16:creationId xmlns:a16="http://schemas.microsoft.com/office/drawing/2014/main" id="{6F3B5C96-921F-4F72-BD55-50A68FB9DD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1">
              <a:extLst>
                <a:ext uri="{96DAC541-7B7A-43D3-8B79-37D633B846F1}">
                  <asvg:svgBlip xmlns:asvg="http://schemas.microsoft.com/office/drawing/2016/SVG/main" r:embed="rId42"/>
                </a:ext>
              </a:extLst>
            </a:blip>
            <a:stretch>
              <a:fillRect/>
            </a:stretch>
          </p:blipFill>
          <p:spPr>
            <a:xfrm>
              <a:off x="17217994" y="12926169"/>
              <a:ext cx="70256" cy="84435"/>
            </a:xfrm>
            <a:prstGeom prst="rect">
              <a:avLst/>
            </a:prstGeom>
          </p:spPr>
        </p:pic>
        <p:pic>
          <p:nvPicPr>
            <p:cNvPr id="33" name="Image 25" descr=" ">
              <a:extLst>
                <a:ext uri="{FF2B5EF4-FFF2-40B4-BE49-F238E27FC236}">
                  <a16:creationId xmlns:a16="http://schemas.microsoft.com/office/drawing/2014/main" id="{DC5B8C41-F9EA-4117-A7EC-EC1A7E2CC1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3">
              <a:extLst>
                <a:ext uri="{96DAC541-7B7A-43D3-8B79-37D633B846F1}">
                  <asvg:svgBlip xmlns:asvg="http://schemas.microsoft.com/office/drawing/2016/SVG/main" r:embed="rId44"/>
                </a:ext>
              </a:extLst>
            </a:blip>
            <a:stretch>
              <a:fillRect/>
            </a:stretch>
          </p:blipFill>
          <p:spPr>
            <a:xfrm>
              <a:off x="17182866" y="12880727"/>
              <a:ext cx="66286" cy="51941"/>
            </a:xfrm>
            <a:prstGeom prst="rect">
              <a:avLst/>
            </a:prstGeom>
          </p:spPr>
        </p:pic>
        <p:pic>
          <p:nvPicPr>
            <p:cNvPr id="34" name="Image 26" descr=" ">
              <a:extLst>
                <a:ext uri="{FF2B5EF4-FFF2-40B4-BE49-F238E27FC236}">
                  <a16:creationId xmlns:a16="http://schemas.microsoft.com/office/drawing/2014/main" id="{04DD7AC9-CE65-407D-A2F7-8C8274F6D8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5">
              <a:extLst>
                <a:ext uri="{96DAC541-7B7A-43D3-8B79-37D633B846F1}">
                  <asvg:svgBlip xmlns:asvg="http://schemas.microsoft.com/office/drawing/2016/SVG/main" r:embed="rId46"/>
                </a:ext>
              </a:extLst>
            </a:blip>
            <a:stretch>
              <a:fillRect/>
            </a:stretch>
          </p:blipFill>
          <p:spPr>
            <a:xfrm>
              <a:off x="17007922" y="12926169"/>
              <a:ext cx="70256" cy="84435"/>
            </a:xfrm>
            <a:prstGeom prst="rect">
              <a:avLst/>
            </a:prstGeom>
          </p:spPr>
        </p:pic>
        <p:pic>
          <p:nvPicPr>
            <p:cNvPr id="35" name="Image 27" descr=" ">
              <a:extLst>
                <a:ext uri="{FF2B5EF4-FFF2-40B4-BE49-F238E27FC236}">
                  <a16:creationId xmlns:a16="http://schemas.microsoft.com/office/drawing/2014/main" id="{CFDC0E46-49C7-4527-A297-8E3D022DD6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7">
              <a:extLst>
                <a:ext uri="{96DAC541-7B7A-43D3-8B79-37D633B846F1}">
                  <asvg:svgBlip xmlns:asvg="http://schemas.microsoft.com/office/drawing/2016/SVG/main" r:embed="rId48"/>
                </a:ext>
              </a:extLst>
            </a:blip>
            <a:stretch>
              <a:fillRect/>
            </a:stretch>
          </p:blipFill>
          <p:spPr>
            <a:xfrm>
              <a:off x="17091177" y="13090922"/>
              <a:ext cx="51997" cy="64492"/>
            </a:xfrm>
            <a:prstGeom prst="rect">
              <a:avLst/>
            </a:prstGeom>
          </p:spPr>
        </p:pic>
        <p:pic>
          <p:nvPicPr>
            <p:cNvPr id="36" name="Image 28" descr=" ">
              <a:extLst>
                <a:ext uri="{FF2B5EF4-FFF2-40B4-BE49-F238E27FC236}">
                  <a16:creationId xmlns:a16="http://schemas.microsoft.com/office/drawing/2014/main" id="{E25E522A-A3D7-4F61-BCFE-72837A04AB7E}"/>
                </a:ext>
              </a:extLst>
            </p:cNvPr>
            <p:cNvPicPr>
              <a:picLocks noChangeAspect="1"/>
            </p:cNvPicPr>
            <p:nvPr/>
          </p:nvPicPr>
          <p:blipFill>
            <a:blip r:embed="rId49">
              <a:extLst>
                <a:ext uri="{96DAC541-7B7A-43D3-8B79-37D633B846F1}">
                  <asvg:svgBlip xmlns:asvg="http://schemas.microsoft.com/office/drawing/2016/SVG/main" r:embed="rId50"/>
                </a:ext>
              </a:extLst>
            </a:blip>
            <a:stretch>
              <a:fillRect/>
            </a:stretch>
          </p:blipFill>
          <p:spPr>
            <a:xfrm>
              <a:off x="17078177" y="13020675"/>
              <a:ext cx="64897" cy="66824"/>
            </a:xfrm>
            <a:prstGeom prst="rect">
              <a:avLst/>
            </a:prstGeom>
          </p:spPr>
        </p:pic>
        <p:pic>
          <p:nvPicPr>
            <p:cNvPr id="37" name="Image 29" descr=" ">
              <a:extLst>
                <a:ext uri="{FF2B5EF4-FFF2-40B4-BE49-F238E27FC236}">
                  <a16:creationId xmlns:a16="http://schemas.microsoft.com/office/drawing/2014/main" id="{83119BE8-568B-44AD-9E8C-CD18CD7ED7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1">
              <a:extLst>
                <a:ext uri="{96DAC541-7B7A-43D3-8B79-37D633B846F1}">
                  <asvg:svgBlip xmlns:asvg="http://schemas.microsoft.com/office/drawing/2016/SVG/main" r:embed="rId52"/>
                </a:ext>
              </a:extLst>
            </a:blip>
            <a:stretch>
              <a:fillRect/>
            </a:stretch>
          </p:blipFill>
          <p:spPr>
            <a:xfrm>
              <a:off x="17091177" y="12875915"/>
              <a:ext cx="51997" cy="64492"/>
            </a:xfrm>
            <a:prstGeom prst="rect">
              <a:avLst/>
            </a:prstGeom>
          </p:spPr>
        </p:pic>
        <p:pic>
          <p:nvPicPr>
            <p:cNvPr id="38" name="Image 30" descr=" ">
              <a:extLst>
                <a:ext uri="{FF2B5EF4-FFF2-40B4-BE49-F238E27FC236}">
                  <a16:creationId xmlns:a16="http://schemas.microsoft.com/office/drawing/2014/main" id="{245A961A-A151-4762-A7AB-92E7617345D9}"/>
                </a:ext>
              </a:extLst>
            </p:cNvPr>
            <p:cNvPicPr>
              <a:picLocks noChangeAspect="1"/>
            </p:cNvPicPr>
            <p:nvPr/>
          </p:nvPicPr>
          <p:blipFill>
            <a:blip r:embed="rId53">
              <a:extLst>
                <a:ext uri="{96DAC541-7B7A-43D3-8B79-37D633B846F1}">
                  <asvg:svgBlip xmlns:asvg="http://schemas.microsoft.com/office/drawing/2016/SVG/main" r:embed="rId54"/>
                </a:ext>
              </a:extLst>
            </a:blip>
            <a:stretch>
              <a:fillRect/>
            </a:stretch>
          </p:blipFill>
          <p:spPr>
            <a:xfrm>
              <a:off x="17078177" y="12943830"/>
              <a:ext cx="64897" cy="66824"/>
            </a:xfrm>
            <a:prstGeom prst="rect">
              <a:avLst/>
            </a:prstGeom>
          </p:spPr>
        </p:pic>
        <p:pic>
          <p:nvPicPr>
            <p:cNvPr id="39" name="Image 31" descr=" ">
              <a:extLst>
                <a:ext uri="{FF2B5EF4-FFF2-40B4-BE49-F238E27FC236}">
                  <a16:creationId xmlns:a16="http://schemas.microsoft.com/office/drawing/2014/main" id="{8E81EDC3-E4E3-4AC8-85E5-704284E990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5">
              <a:extLst>
                <a:ext uri="{96DAC541-7B7A-43D3-8B79-37D633B846F1}">
                  <asvg:svgBlip xmlns:asvg="http://schemas.microsoft.com/office/drawing/2016/SVG/main" r:embed="rId56"/>
                </a:ext>
              </a:extLst>
            </a:blip>
            <a:stretch>
              <a:fillRect/>
            </a:stretch>
          </p:blipFill>
          <p:spPr>
            <a:xfrm>
              <a:off x="17047416" y="12878792"/>
              <a:ext cx="66187" cy="51792"/>
            </a:xfrm>
            <a:prstGeom prst="rect">
              <a:avLst/>
            </a:prstGeom>
          </p:spPr>
        </p:pic>
        <p:pic>
          <p:nvPicPr>
            <p:cNvPr id="40" name="Image 32" descr=" ">
              <a:extLst>
                <a:ext uri="{FF2B5EF4-FFF2-40B4-BE49-F238E27FC236}">
                  <a16:creationId xmlns:a16="http://schemas.microsoft.com/office/drawing/2014/main" id="{518AC85A-D170-4C59-84D1-04A368C6D94A}"/>
                </a:ext>
              </a:extLst>
            </p:cNvPr>
            <p:cNvPicPr>
              <a:picLocks noChangeAspect="1"/>
            </p:cNvPicPr>
            <p:nvPr/>
          </p:nvPicPr>
          <p:blipFill>
            <a:blip r:embed="rId57">
              <a:extLst>
                <a:ext uri="{96DAC541-7B7A-43D3-8B79-37D633B846F1}">
                  <asvg:svgBlip xmlns:asvg="http://schemas.microsoft.com/office/drawing/2016/SVG/main" r:embed="rId58"/>
                </a:ext>
              </a:extLst>
            </a:blip>
            <a:stretch>
              <a:fillRect/>
            </a:stretch>
          </p:blipFill>
          <p:spPr>
            <a:xfrm>
              <a:off x="17047019" y="13099157"/>
              <a:ext cx="66286" cy="51941"/>
            </a:xfrm>
            <a:prstGeom prst="rect">
              <a:avLst/>
            </a:prstGeom>
          </p:spPr>
        </p:pic>
        <p:pic>
          <p:nvPicPr>
            <p:cNvPr id="41" name="Image 33" descr=" ">
              <a:extLst>
                <a:ext uri="{FF2B5EF4-FFF2-40B4-BE49-F238E27FC236}">
                  <a16:creationId xmlns:a16="http://schemas.microsoft.com/office/drawing/2014/main" id="{BECABB20-A7EC-4AEC-8096-08B8E3945B57}"/>
                </a:ext>
              </a:extLst>
            </p:cNvPr>
            <p:cNvPicPr>
              <a:picLocks noChangeAspect="1"/>
            </p:cNvPicPr>
            <p:nvPr/>
          </p:nvPicPr>
          <p:blipFill>
            <a:blip r:embed="rId59">
              <a:extLst>
                <a:ext uri="{96DAC541-7B7A-43D3-8B79-37D633B846F1}">
                  <asvg:svgBlip xmlns:asvg="http://schemas.microsoft.com/office/drawing/2016/SVG/main" r:embed="rId60"/>
                </a:ext>
              </a:extLst>
            </a:blip>
            <a:stretch>
              <a:fillRect/>
            </a:stretch>
          </p:blipFill>
          <p:spPr>
            <a:xfrm>
              <a:off x="17008220" y="13020675"/>
              <a:ext cx="70156" cy="84336"/>
            </a:xfrm>
            <a:prstGeom prst="rect">
              <a:avLst/>
            </a:prstGeom>
          </p:spPr>
        </p:pic>
      </p:grpSp>
      <p:pic>
        <p:nvPicPr>
          <p:cNvPr id="42" name="Image 34" descr=" ">
            <a:extLst>
              <a:ext uri="{FF2B5EF4-FFF2-40B4-BE49-F238E27FC236}">
                <a16:creationId xmlns:a16="http://schemas.microsoft.com/office/drawing/2014/main" id="{4172FA0B-7EC2-4A4A-A114-8F45A7DFBC39}"/>
              </a:ext>
            </a:extLst>
          </p:cNvPr>
          <p:cNvPicPr>
            <a:picLocks noChangeAspect="1"/>
          </p:cNvPicPr>
          <p:nvPr userDrawn="1"/>
        </p:nvPicPr>
        <p:blipFill>
          <a:blip r:embed="rId61">
            <a:extLst>
              <a:ext uri="{96DAC541-7B7A-43D3-8B79-37D633B846F1}">
                <asvg:svgBlip xmlns:asvg="http://schemas.microsoft.com/office/drawing/2016/SVG/main" r:embed="rId62"/>
              </a:ext>
            </a:extLst>
          </a:blip>
          <a:stretch>
            <a:fillRect/>
          </a:stretch>
        </p:blipFill>
        <p:spPr>
          <a:xfrm>
            <a:off x="5912730" y="4877957"/>
            <a:ext cx="91864" cy="126504"/>
          </a:xfrm>
          <a:prstGeom prst="rect">
            <a:avLst/>
          </a:prstGeom>
        </p:spPr>
      </p:pic>
      <p:sp>
        <p:nvSpPr>
          <p:cNvPr id="43" name="Прямоугольник: скругленные противолежащие углы 42">
            <a:extLst>
              <a:ext uri="{FF2B5EF4-FFF2-40B4-BE49-F238E27FC236}">
                <a16:creationId xmlns:a16="http://schemas.microsoft.com/office/drawing/2014/main" id="{4573E87C-7B20-4908-912E-D860DAE823D0}"/>
              </a:ext>
            </a:extLst>
          </p:cNvPr>
          <p:cNvSpPr/>
          <p:nvPr userDrawn="1"/>
        </p:nvSpPr>
        <p:spPr>
          <a:xfrm flipH="1">
            <a:off x="8770702" y="4700867"/>
            <a:ext cx="373304" cy="442633"/>
          </a:xfrm>
          <a:prstGeom prst="round2DiagRect">
            <a:avLst>
              <a:gd name="adj1" fmla="val 42328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F9B157D-8D1A-4A0D-9EEB-50311EDA7F2F}"/>
              </a:ext>
            </a:extLst>
          </p:cNvPr>
          <p:cNvSpPr txBox="1"/>
          <p:nvPr userDrawn="1"/>
        </p:nvSpPr>
        <p:spPr>
          <a:xfrm>
            <a:off x="8778388" y="4801834"/>
            <a:ext cx="365613" cy="23786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fld id="{20FB894D-731D-4F2F-A0EB-562EA881BCCE}" type="slidenum">
              <a:rPr lang="ru-RU" sz="9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ru-RU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887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49" r:id="rId2"/>
    <p:sldLayoutId id="2147483650" r:id="rId3"/>
    <p:sldLayoutId id="2147483659" r:id="rId4"/>
    <p:sldLayoutId id="2147483662" r:id="rId5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svg"/><Relationship Id="rId13" Type="http://schemas.openxmlformats.org/officeDocument/2006/relationships/image" Target="../media/image81.png"/><Relationship Id="rId3" Type="http://schemas.openxmlformats.org/officeDocument/2006/relationships/image" Target="../media/image76.png"/><Relationship Id="rId7" Type="http://schemas.openxmlformats.org/officeDocument/2006/relationships/image" Target="../media/image78.png"/><Relationship Id="rId12" Type="http://schemas.openxmlformats.org/officeDocument/2006/relationships/image" Target="../media/image68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72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svg"/><Relationship Id="rId11" Type="http://schemas.openxmlformats.org/officeDocument/2006/relationships/image" Target="../media/image80.png"/><Relationship Id="rId5" Type="http://schemas.openxmlformats.org/officeDocument/2006/relationships/image" Target="../media/image77.png"/><Relationship Id="rId15" Type="http://schemas.openxmlformats.org/officeDocument/2006/relationships/image" Target="../media/image82.png"/><Relationship Id="rId10" Type="http://schemas.openxmlformats.org/officeDocument/2006/relationships/image" Target="../media/image66.svg"/><Relationship Id="rId4" Type="http://schemas.openxmlformats.org/officeDocument/2006/relationships/image" Target="../media/image60.svg"/><Relationship Id="rId9" Type="http://schemas.openxmlformats.org/officeDocument/2006/relationships/image" Target="../media/image79.png"/><Relationship Id="rId14" Type="http://schemas.openxmlformats.org/officeDocument/2006/relationships/image" Target="../media/image70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49F4939D-4A5C-4410-8263-116AF3D3C9DC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50000">
                <a:srgbClr val="A0352F"/>
              </a:gs>
              <a:gs pos="0">
                <a:schemeClr val="tx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75"/>
          </a:p>
        </p:txBody>
      </p:sp>
      <p:sp>
        <p:nvSpPr>
          <p:cNvPr id="5" name="Прямоугольник: один скругленный угол 4">
            <a:extLst>
              <a:ext uri="{FF2B5EF4-FFF2-40B4-BE49-F238E27FC236}">
                <a16:creationId xmlns:a16="http://schemas.microsoft.com/office/drawing/2014/main" id="{2602768C-25A0-4018-B41C-7E72852613A1}"/>
              </a:ext>
            </a:extLst>
          </p:cNvPr>
          <p:cNvSpPr/>
          <p:nvPr/>
        </p:nvSpPr>
        <p:spPr>
          <a:xfrm rot="10800000" flipH="1">
            <a:off x="461963" y="367658"/>
            <a:ext cx="8222456" cy="4406901"/>
          </a:xfrm>
          <a:prstGeom prst="round1Rect">
            <a:avLst>
              <a:gd name="adj" fmla="val 41035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600"/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51B1203B-8431-4E91-9539-A706F3E28D1E}"/>
              </a:ext>
            </a:extLst>
          </p:cNvPr>
          <p:cNvGrpSpPr/>
          <p:nvPr/>
        </p:nvGrpSpPr>
        <p:grpSpPr>
          <a:xfrm>
            <a:off x="3839207" y="1092785"/>
            <a:ext cx="1465474" cy="996726"/>
            <a:chOff x="10239166" y="4332486"/>
            <a:chExt cx="3908418" cy="2658269"/>
          </a:xfrm>
        </p:grpSpPr>
        <p:pic>
          <p:nvPicPr>
            <p:cNvPr id="10" name="Image 72" descr=" ">
              <a:extLst>
                <a:ext uri="{FF2B5EF4-FFF2-40B4-BE49-F238E27FC236}">
                  <a16:creationId xmlns:a16="http://schemas.microsoft.com/office/drawing/2014/main" id="{6FF46506-B27C-49D7-971F-2A642575A3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239166" y="4332486"/>
              <a:ext cx="3908020" cy="1750814"/>
            </a:xfrm>
            <a:prstGeom prst="rect">
              <a:avLst/>
            </a:prstGeom>
          </p:spPr>
        </p:pic>
        <p:pic>
          <p:nvPicPr>
            <p:cNvPr id="11" name="Image 73" descr=" ">
              <a:extLst>
                <a:ext uri="{FF2B5EF4-FFF2-40B4-BE49-F238E27FC236}">
                  <a16:creationId xmlns:a16="http://schemas.microsoft.com/office/drawing/2014/main" id="{BC72FD32-D954-4BE6-8B06-590189DD1A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244723" y="6380460"/>
              <a:ext cx="443563" cy="600621"/>
            </a:xfrm>
            <a:prstGeom prst="rect">
              <a:avLst/>
            </a:prstGeom>
          </p:spPr>
        </p:pic>
        <p:pic>
          <p:nvPicPr>
            <p:cNvPr id="12" name="Image 74" descr=" ">
              <a:extLst>
                <a:ext uri="{FF2B5EF4-FFF2-40B4-BE49-F238E27FC236}">
                  <a16:creationId xmlns:a16="http://schemas.microsoft.com/office/drawing/2014/main" id="{D92EF1A7-BE19-4C2B-A692-AC29487A184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0785136" y="6380460"/>
              <a:ext cx="725280" cy="600571"/>
            </a:xfrm>
            <a:prstGeom prst="rect">
              <a:avLst/>
            </a:prstGeom>
          </p:spPr>
        </p:pic>
        <p:pic>
          <p:nvPicPr>
            <p:cNvPr id="13" name="Image 75" descr=" ">
              <a:extLst>
                <a:ext uri="{FF2B5EF4-FFF2-40B4-BE49-F238E27FC236}">
                  <a16:creationId xmlns:a16="http://schemas.microsoft.com/office/drawing/2014/main" id="{411CB8F7-F815-4D56-B8BA-C0C73B79F5A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1573429" y="6381006"/>
              <a:ext cx="593502" cy="600819"/>
            </a:xfrm>
            <a:prstGeom prst="rect">
              <a:avLst/>
            </a:prstGeom>
          </p:spPr>
        </p:pic>
        <p:pic>
          <p:nvPicPr>
            <p:cNvPr id="14" name="Image 76" descr=" ">
              <a:extLst>
                <a:ext uri="{FF2B5EF4-FFF2-40B4-BE49-F238E27FC236}">
                  <a16:creationId xmlns:a16="http://schemas.microsoft.com/office/drawing/2014/main" id="{85ECD688-0FD1-4249-A66B-6E7F33C9EC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2230438" y="6380460"/>
              <a:ext cx="603028" cy="600571"/>
            </a:xfrm>
            <a:prstGeom prst="rect">
              <a:avLst/>
            </a:prstGeom>
          </p:spPr>
        </p:pic>
        <p:pic>
          <p:nvPicPr>
            <p:cNvPr id="15" name="Image 77" descr=" ">
              <a:extLst>
                <a:ext uri="{FF2B5EF4-FFF2-40B4-BE49-F238E27FC236}">
                  <a16:creationId xmlns:a16="http://schemas.microsoft.com/office/drawing/2014/main" id="{9A8DF9BC-E376-4B8D-958D-9BE9A84566C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12929323" y="6380460"/>
              <a:ext cx="578021" cy="600571"/>
            </a:xfrm>
            <a:prstGeom prst="rect">
              <a:avLst/>
            </a:prstGeom>
          </p:spPr>
        </p:pic>
        <p:pic>
          <p:nvPicPr>
            <p:cNvPr id="16" name="Image 78" descr=" ">
              <a:extLst>
                <a:ext uri="{FF2B5EF4-FFF2-40B4-BE49-F238E27FC236}">
                  <a16:creationId xmlns:a16="http://schemas.microsoft.com/office/drawing/2014/main" id="{ED1E14CD-1D2A-4DAC-9396-54D7815543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13618384" y="6371630"/>
              <a:ext cx="529200" cy="619125"/>
            </a:xfrm>
            <a:prstGeom prst="rect">
              <a:avLst/>
            </a:prstGeom>
          </p:spPr>
        </p:pic>
      </p:grpSp>
      <p:sp>
        <p:nvSpPr>
          <p:cNvPr id="7" name="Text 0">
            <a:extLst>
              <a:ext uri="{FF2B5EF4-FFF2-40B4-BE49-F238E27FC236}">
                <a16:creationId xmlns:a16="http://schemas.microsoft.com/office/drawing/2014/main" id="{54404927-CFDE-41A0-B69E-BCF3A013A798}"/>
              </a:ext>
            </a:extLst>
          </p:cNvPr>
          <p:cNvSpPr/>
          <p:nvPr/>
        </p:nvSpPr>
        <p:spPr>
          <a:xfrm>
            <a:off x="450801" y="2411339"/>
            <a:ext cx="8222456" cy="8276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spcAft>
                <a:spcPts val="1200"/>
              </a:spcAft>
              <a:buNone/>
            </a:pPr>
            <a:r>
              <a:rPr lang="ru-RU" sz="2800" b="1" dirty="0">
                <a:solidFill>
                  <a:schemeClr val="bg2"/>
                </a:solidFill>
                <a:latin typeface="Arial "/>
                <a:ea typeface="Montserrat Bold" pitchFamily="34" charset="-122"/>
                <a:cs typeface="Montserrat Bold" pitchFamily="34" charset="-120"/>
              </a:rPr>
              <a:t>Название презентации</a:t>
            </a:r>
            <a:endParaRPr lang="en-US" sz="2800" b="1" dirty="0">
              <a:solidFill>
                <a:schemeClr val="bg2"/>
              </a:solidFill>
              <a:latin typeface="Arial "/>
            </a:endParaRPr>
          </a:p>
        </p:txBody>
      </p:sp>
      <p:sp>
        <p:nvSpPr>
          <p:cNvPr id="9" name="Text 0">
            <a:extLst>
              <a:ext uri="{FF2B5EF4-FFF2-40B4-BE49-F238E27FC236}">
                <a16:creationId xmlns:a16="http://schemas.microsoft.com/office/drawing/2014/main" id="{81A1B3CE-813D-4302-B360-F2DF797F3E60}"/>
              </a:ext>
            </a:extLst>
          </p:cNvPr>
          <p:cNvSpPr/>
          <p:nvPr/>
        </p:nvSpPr>
        <p:spPr>
          <a:xfrm>
            <a:off x="459628" y="4438058"/>
            <a:ext cx="8222456" cy="2322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" panose="00000500000000000000" pitchFamily="2" charset="-52"/>
              <a:ea typeface="Droid Serif" panose="02020600060500020200" pitchFamily="18" charset="0"/>
              <a:cs typeface="Droid Serif" panose="02020600060500020200" pitchFamily="18" charset="0"/>
            </a:endParaRPr>
          </a:p>
        </p:txBody>
      </p:sp>
      <p:sp>
        <p:nvSpPr>
          <p:cNvPr id="17" name="Text 0">
            <a:extLst>
              <a:ext uri="{FF2B5EF4-FFF2-40B4-BE49-F238E27FC236}">
                <a16:creationId xmlns:a16="http://schemas.microsoft.com/office/drawing/2014/main" id="{919B0750-5ABE-4E05-AD97-8E1D5A45BFA6}"/>
              </a:ext>
            </a:extLst>
          </p:cNvPr>
          <p:cNvSpPr/>
          <p:nvPr/>
        </p:nvSpPr>
        <p:spPr>
          <a:xfrm>
            <a:off x="450800" y="3363444"/>
            <a:ext cx="8222456" cy="8276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spcAft>
                <a:spcPts val="1200"/>
              </a:spcAft>
              <a:buNone/>
            </a:pPr>
            <a:r>
              <a:rPr lang="ru-RU" b="1" dirty="0">
                <a:solidFill>
                  <a:srgbClr val="FFFFFF">
                    <a:alpha val="100000"/>
                  </a:srgbClr>
                </a:solidFill>
                <a:latin typeface="Times New Roman" panose="02020603050405020304" pitchFamily="18" charset="0"/>
                <a:ea typeface="Droid Serif" panose="02020600060500020200" pitchFamily="18" charset="0"/>
                <a:cs typeface="Times New Roman" panose="02020603050405020304" pitchFamily="18" charset="0"/>
              </a:rPr>
              <a:t>ФИО</a:t>
            </a:r>
            <a:endParaRPr lang="ru-RU" sz="1600" b="1" dirty="0">
              <a:solidFill>
                <a:srgbClr val="FFFFFF">
                  <a:alpha val="100000"/>
                </a:srgbClr>
              </a:solidFill>
              <a:latin typeface="Times New Roman" panose="02020603050405020304" pitchFamily="18" charset="0"/>
              <a:ea typeface="Droid Serif" panose="02020600060500020200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90000"/>
              </a:lnSpc>
              <a:spcAft>
                <a:spcPts val="1200"/>
              </a:spcAft>
              <a:buNone/>
            </a:pPr>
            <a:r>
              <a:rPr lang="ru-RU" sz="1400" b="1" dirty="0">
                <a:solidFill>
                  <a:schemeClr val="accent3"/>
                </a:solidFill>
                <a:latin typeface="Times New Roman" panose="02020603050405020304" pitchFamily="18" charset="0"/>
                <a:ea typeface="Droid Serif" panose="02020600060500020200" pitchFamily="18" charset="0"/>
                <a:cs typeface="Times New Roman" panose="02020603050405020304" pitchFamily="18" charset="0"/>
              </a:rPr>
              <a:t>Должность, регалии</a:t>
            </a:r>
          </a:p>
        </p:txBody>
      </p:sp>
      <p:sp>
        <p:nvSpPr>
          <p:cNvPr id="18" name="Text 0">
            <a:extLst>
              <a:ext uri="{FF2B5EF4-FFF2-40B4-BE49-F238E27FC236}">
                <a16:creationId xmlns:a16="http://schemas.microsoft.com/office/drawing/2014/main" id="{6139AD1E-F9A5-457B-BC0C-3D7532E9811D}"/>
              </a:ext>
            </a:extLst>
          </p:cNvPr>
          <p:cNvSpPr/>
          <p:nvPr/>
        </p:nvSpPr>
        <p:spPr>
          <a:xfrm>
            <a:off x="474613" y="4291696"/>
            <a:ext cx="8222456" cy="4760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spcAft>
                <a:spcPts val="1200"/>
              </a:spcAft>
              <a:buNone/>
            </a:pPr>
            <a:r>
              <a:rPr lang="ru-RU" sz="1600" b="1" dirty="0">
                <a:solidFill>
                  <a:schemeClr val="bg2"/>
                </a:solidFill>
                <a:latin typeface="Arial "/>
                <a:ea typeface="Montserrat Bold" pitchFamily="34" charset="-122"/>
                <a:cs typeface="Montserrat Bold" pitchFamily="34" charset="-120"/>
              </a:rPr>
              <a:t>дата</a:t>
            </a:r>
            <a:endParaRPr lang="en-US" sz="1600" b="1" dirty="0">
              <a:solidFill>
                <a:schemeClr val="bg2"/>
              </a:solidFill>
              <a:latin typeface="Arial "/>
            </a:endParaRPr>
          </a:p>
        </p:txBody>
      </p:sp>
    </p:spTree>
    <p:extLst>
      <p:ext uri="{BB962C8B-B14F-4D97-AF65-F5344CB8AC3E}">
        <p14:creationId xmlns:p14="http://schemas.microsoft.com/office/powerpoint/2010/main" val="3482587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7874892C-BFE9-4B32-817D-5DD9475EE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7AFE149B-5BA0-48A8-BDAC-2FCE6C10A5D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107F0DE5-9DB4-4014-86A7-F1C1EAE82C3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391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03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РМАНПО 2025">
      <a:dk1>
        <a:srgbClr val="720A0A"/>
      </a:dk1>
      <a:lt1>
        <a:srgbClr val="FFFFFF"/>
      </a:lt1>
      <a:dk2>
        <a:srgbClr val="61539B"/>
      </a:dk2>
      <a:lt2>
        <a:srgbClr val="FEEFE5"/>
      </a:lt2>
      <a:accent1>
        <a:srgbClr val="E24920"/>
      </a:accent1>
      <a:accent2>
        <a:srgbClr val="B24949"/>
      </a:accent2>
      <a:accent3>
        <a:srgbClr val="E57565"/>
      </a:accent3>
      <a:accent4>
        <a:srgbClr val="47A88E"/>
      </a:accent4>
      <a:accent5>
        <a:srgbClr val="BBA669"/>
      </a:accent5>
      <a:accent6>
        <a:srgbClr val="16304A"/>
      </a:accent6>
      <a:hlink>
        <a:srgbClr val="3DB7D8"/>
      </a:hlink>
      <a:folHlink>
        <a:srgbClr val="61539B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аблон Презентации_07.potx" id="{636F9FC8-A1F4-4AD7-A55D-1D22F49B195A}" vid="{EC8A1262-A64D-4F60-ACF1-63E071309F9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Презентации_2025_02</Template>
  <TotalTime>72</TotalTime>
  <Words>9</Words>
  <Application>Microsoft Office PowerPoint</Application>
  <PresentationFormat>Экран (16:9)</PresentationFormat>
  <Paragraphs>6</Paragraphs>
  <Slides>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9" baseType="lpstr">
      <vt:lpstr>Calibri</vt:lpstr>
      <vt:lpstr>Arial </vt:lpstr>
      <vt:lpstr>Arial</vt:lpstr>
      <vt:lpstr>Montserrat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>PptxGenJS Presentation</dc:subject>
  <dc:creator>Михаил</dc:creator>
  <cp:lastModifiedBy>Михаил</cp:lastModifiedBy>
  <cp:revision>23</cp:revision>
  <dcterms:created xsi:type="dcterms:W3CDTF">2025-07-03T10:09:28Z</dcterms:created>
  <dcterms:modified xsi:type="dcterms:W3CDTF">2025-12-16T16:11:55Z</dcterms:modified>
</cp:coreProperties>
</file>