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5"/>
  </p:notesMasterIdLst>
  <p:sldIdLst>
    <p:sldId id="256" r:id="rId2"/>
    <p:sldId id="335" r:id="rId3"/>
    <p:sldId id="334" r:id="rId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F6E"/>
    <a:srgbClr val="000000"/>
    <a:srgbClr val="55AAAA"/>
    <a:srgbClr val="004444"/>
    <a:srgbClr val="33BBAA"/>
    <a:srgbClr val="336193"/>
    <a:srgbClr val="343470"/>
    <a:srgbClr val="4B7BA1"/>
    <a:srgbClr val="DEE3EB"/>
    <a:srgbClr val="497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492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329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65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A55EE7A-D8BE-46C5-A561-0201856C8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8479883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8521076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399A08C2-25C6-47F5-BCC9-7F96948C1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1217" y="1152780"/>
            <a:ext cx="8520963" cy="3688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ea typeface="Droid Serif" panose="02020600060500020200" pitchFamily="18" charset="0"/>
                <a:cs typeface="Times New Roman" panose="02020603050405020304" pitchFamily="18" charset="0"/>
              </a:defRPr>
            </a:lvl1pPr>
            <a:lvl2pPr>
              <a:defRPr>
                <a:latin typeface="Montserrat" panose="00000500000000000000" pitchFamily="2" charset="-52"/>
              </a:defRPr>
            </a:lvl2pPr>
            <a:lvl3pPr>
              <a:defRPr>
                <a:latin typeface="Montserrat" panose="00000500000000000000" pitchFamily="2" charset="-52"/>
              </a:defRPr>
            </a:lvl3pPr>
            <a:lvl4pPr>
              <a:defRPr>
                <a:latin typeface="Montserrat" panose="00000500000000000000" pitchFamily="2" charset="-52"/>
              </a:defRPr>
            </a:lvl4pPr>
            <a:lvl5pPr>
              <a:defRPr>
                <a:latin typeface="Montserrat" panose="00000500000000000000" pitchFamily="2" charset="-52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612081"/>
            <a:ext cx="8521076" cy="286848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5144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152781"/>
            <a:ext cx="8521076" cy="332778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4563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ЛАГОДАРЮ ЗА ВНИМАНИЕ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DE9E467-88EC-4229-A812-EC57A462ACB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5AAAA"/>
              </a:gs>
              <a:gs pos="10000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7781421-BE1A-4F0E-A588-523F5948F8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5354"/>
            <a:ext cx="9144000" cy="4491454"/>
          </a:xfrm>
          <a:prstGeom prst="rect">
            <a:avLst/>
          </a:prstGeom>
        </p:spPr>
      </p:pic>
      <p:sp>
        <p:nvSpPr>
          <p:cNvPr id="35" name="Text 0">
            <a:extLst>
              <a:ext uri="{FF2B5EF4-FFF2-40B4-BE49-F238E27FC236}">
                <a16:creationId xmlns:a16="http://schemas.microsoft.com/office/drawing/2014/main" id="{997D1525-CD3E-4861-A912-3B1D7259173F}"/>
              </a:ext>
            </a:extLst>
          </p:cNvPr>
          <p:cNvSpPr/>
          <p:nvPr userDrawn="1"/>
        </p:nvSpPr>
        <p:spPr>
          <a:xfrm>
            <a:off x="354385" y="4147517"/>
            <a:ext cx="4464953" cy="619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50"/>
              </a:spcAft>
              <a:buNone/>
            </a:pP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БЛАГОДАРЮ </a:t>
            </a:r>
            <a:b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</a:b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ЗА ВНИМАНИЕ!</a:t>
            </a:r>
            <a:endParaRPr lang="en-US" sz="2325" b="0" dirty="0">
              <a:latin typeface="Arial 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5C8390-28A6-4846-9506-E74735D7C04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54385" y="312443"/>
            <a:ext cx="1947964" cy="6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5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58C45DD-9422-4306-BF05-834E21F08994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60000">
                <a:srgbClr val="55AAAA"/>
              </a:gs>
              <a:gs pos="100000">
                <a:srgbClr val="116F6E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9222F6-3386-445E-9D86-8FB9D3F7C4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9076"/>
            <a:ext cx="9144000" cy="44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87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DDB9D9-C269-4DF1-AAF2-F6E54F92CB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596" y="335"/>
            <a:ext cx="9142809" cy="514283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066E60E-DA63-4C8A-81D4-91AFD776CFD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51000">
                <a:schemeClr val="accent2">
                  <a:lumMod val="40000"/>
                  <a:lumOff val="60000"/>
                  <a:alpha val="60000"/>
                </a:schemeClr>
              </a:gs>
              <a:gs pos="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F3A338-BF6F-454A-8102-54CA3D35A8E3}"/>
              </a:ext>
            </a:extLst>
          </p:cNvPr>
          <p:cNvSpPr txBox="1"/>
          <p:nvPr userDrawn="1"/>
        </p:nvSpPr>
        <p:spPr>
          <a:xfrm>
            <a:off x="352724" y="383780"/>
            <a:ext cx="5034608" cy="819639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000" b="1" dirty="0">
                <a:solidFill>
                  <a:schemeClr val="bg1"/>
                </a:solidFill>
                <a:latin typeface="Arial "/>
              </a:rPr>
              <a:t>Вы всегда можете обратиться к нам!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C90CCF1-0A1A-4E89-AB3D-1F8A3BC6A907}"/>
              </a:ext>
            </a:extLst>
          </p:cNvPr>
          <p:cNvGrpSpPr/>
          <p:nvPr userDrawn="1"/>
        </p:nvGrpSpPr>
        <p:grpSpPr>
          <a:xfrm>
            <a:off x="7332600" y="3686800"/>
            <a:ext cx="1129348" cy="1129495"/>
            <a:chOff x="7332600" y="1480688"/>
            <a:chExt cx="1344354" cy="1344529"/>
          </a:xfrm>
        </p:grpSpPr>
        <p:sp>
          <p:nvSpPr>
            <p:cNvPr id="17" name="Прямоугольник: скругленные углы 23">
              <a:extLst>
                <a:ext uri="{FF2B5EF4-FFF2-40B4-BE49-F238E27FC236}">
                  <a16:creationId xmlns:a16="http://schemas.microsoft.com/office/drawing/2014/main" id="{B5841E1C-FF7B-4A74-AC7F-B0243DB250C7}"/>
                </a:ext>
              </a:extLst>
            </p:cNvPr>
            <p:cNvSpPr/>
            <p:nvPr/>
          </p:nvSpPr>
          <p:spPr>
            <a:xfrm rot="10800000" flipH="1">
              <a:off x="7332600" y="1480688"/>
              <a:ext cx="1344354" cy="13445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75" dirty="0">
                <a:latin typeface="Montserrat" panose="00000500000000000000" pitchFamily="2" charset="-52"/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EBEC425E-4C00-4351-A01E-A9C849787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7465083" y="1622281"/>
              <a:ext cx="1079860" cy="1079860"/>
            </a:xfrm>
            <a:prstGeom prst="rect">
              <a:avLst/>
            </a:prstGeom>
          </p:spPr>
        </p:pic>
      </p:grpSp>
      <p:sp>
        <p:nvSpPr>
          <p:cNvPr id="32" name="Текст 2">
            <a:extLst>
              <a:ext uri="{FF2B5EF4-FFF2-40B4-BE49-F238E27FC236}">
                <a16:creationId xmlns:a16="http://schemas.microsoft.com/office/drawing/2014/main" id="{64B1397E-C64D-49E8-B41E-68E2E525E123}"/>
              </a:ext>
            </a:extLst>
          </p:cNvPr>
          <p:cNvSpPr txBox="1">
            <a:spLocks/>
          </p:cNvSpPr>
          <p:nvPr/>
        </p:nvSpPr>
        <p:spPr>
          <a:xfrm>
            <a:off x="352723" y="1498244"/>
            <a:ext cx="2694581" cy="86003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3" name="Текст 3">
            <a:extLst>
              <a:ext uri="{FF2B5EF4-FFF2-40B4-BE49-F238E27FC236}">
                <a16:creationId xmlns:a16="http://schemas.microsoft.com/office/drawing/2014/main" id="{C62B516E-784C-4E92-990C-94965958742C}"/>
              </a:ext>
            </a:extLst>
          </p:cNvPr>
          <p:cNvSpPr txBox="1">
            <a:spLocks/>
          </p:cNvSpPr>
          <p:nvPr/>
        </p:nvSpPr>
        <p:spPr>
          <a:xfrm>
            <a:off x="352724" y="2366449"/>
            <a:ext cx="2694580" cy="7618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  <a:latin typeface="Arial "/>
              </a:rPr>
              <a:t>E-mail</a:t>
            </a:r>
            <a:br>
              <a:rPr lang="ru-RU" sz="1200" dirty="0">
                <a:solidFill>
                  <a:schemeClr val="bg1"/>
                </a:solidFill>
                <a:latin typeface="Arial "/>
              </a:rPr>
            </a:br>
            <a:r>
              <a:rPr lang="ru-RU" sz="1200" dirty="0">
                <a:solidFill>
                  <a:schemeClr val="bg1"/>
                </a:solidFill>
                <a:latin typeface="Arial "/>
              </a:rPr>
              <a:t>Телефон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57F32BCF-1BF5-440D-95AB-4D7409BB4BB2}"/>
              </a:ext>
            </a:extLst>
          </p:cNvPr>
          <p:cNvSpPr txBox="1">
            <a:spLocks/>
          </p:cNvSpPr>
          <p:nvPr/>
        </p:nvSpPr>
        <p:spPr>
          <a:xfrm>
            <a:off x="3277403" y="1538638"/>
            <a:ext cx="2817951" cy="819639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6" name="Текст 3">
            <a:extLst>
              <a:ext uri="{FF2B5EF4-FFF2-40B4-BE49-F238E27FC236}">
                <a16:creationId xmlns:a16="http://schemas.microsoft.com/office/drawing/2014/main" id="{FF052ED8-8571-4D43-BB42-2B7752AE9AC4}"/>
              </a:ext>
            </a:extLst>
          </p:cNvPr>
          <p:cNvSpPr txBox="1">
            <a:spLocks/>
          </p:cNvSpPr>
          <p:nvPr/>
        </p:nvSpPr>
        <p:spPr>
          <a:xfrm>
            <a:off x="3277515" y="2358278"/>
            <a:ext cx="2560335" cy="7699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</a:rPr>
              <a:t>E-mail</a:t>
            </a:r>
            <a:br>
              <a:rPr lang="ru-RU" sz="1200" dirty="0">
                <a:solidFill>
                  <a:schemeClr val="bg1"/>
                </a:solidFill>
              </a:rPr>
            </a:br>
            <a:r>
              <a:rPr lang="ru-RU" sz="1200" dirty="0">
                <a:solidFill>
                  <a:schemeClr val="bg1"/>
                </a:solidFill>
              </a:rPr>
              <a:t>Телефон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08E3590-9E96-4A79-84B7-88C7A62102B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345483" y="420334"/>
            <a:ext cx="2116465" cy="97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1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6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id="{F601A34E-9310-4E91-979A-6EDED04408E5}"/>
              </a:ext>
            </a:extLst>
          </p:cNvPr>
          <p:cNvSpPr txBox="1"/>
          <p:nvPr userDrawn="1"/>
        </p:nvSpPr>
        <p:spPr>
          <a:xfrm>
            <a:off x="8820000" y="4819500"/>
            <a:ext cx="324000" cy="32400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ctr">
            <a:noAutofit/>
          </a:bodyPr>
          <a:lstStyle/>
          <a:p>
            <a:pPr algn="ctr"/>
            <a:fld id="{20FB894D-731D-4F2F-A0EB-562EA881BCCE}" type="slidenum">
              <a:rPr lang="ru-RU" sz="9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8B58320B-0C49-486E-8250-E0097011F42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743217" y="103541"/>
            <a:ext cx="1303931" cy="43230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C20143FA-2058-423C-A193-4EFE1F884C6E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11637" y="4927606"/>
            <a:ext cx="2476418" cy="122899"/>
          </a:xfrm>
          <a:prstGeom prst="rect">
            <a:avLst/>
          </a:prstGeom>
        </p:spPr>
      </p:pic>
      <p:pic>
        <p:nvPicPr>
          <p:cNvPr id="63" name="Image 0" descr=" ">
            <a:extLst>
              <a:ext uri="{FF2B5EF4-FFF2-40B4-BE49-F238E27FC236}">
                <a16:creationId xmlns:a16="http://schemas.microsoft.com/office/drawing/2014/main" id="{B5FA293A-E1D9-4819-9F2A-C3A613C31D2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32000" y="4811814"/>
            <a:ext cx="8712000" cy="1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87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49" r:id="rId2"/>
    <p:sldLayoutId id="2147483650" r:id="rId3"/>
    <p:sldLayoutId id="2147483690" r:id="rId4"/>
    <p:sldLayoutId id="2147483689" r:id="rId5"/>
    <p:sldLayoutId id="2147483691" r:id="rId6"/>
    <p:sldLayoutId id="2147483662" r:id="rId7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>
            <a:extLst>
              <a:ext uri="{FF2B5EF4-FFF2-40B4-BE49-F238E27FC236}">
                <a16:creationId xmlns:a16="http://schemas.microsoft.com/office/drawing/2014/main" id="{26F0600A-84C8-48C5-9346-6D98A19892C4}"/>
              </a:ext>
            </a:extLst>
          </p:cNvPr>
          <p:cNvSpPr/>
          <p:nvPr/>
        </p:nvSpPr>
        <p:spPr>
          <a:xfrm>
            <a:off x="450800" y="2021059"/>
            <a:ext cx="8222456" cy="1095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28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Название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0">
            <a:extLst>
              <a:ext uri="{FF2B5EF4-FFF2-40B4-BE49-F238E27FC236}">
                <a16:creationId xmlns:a16="http://schemas.microsoft.com/office/drawing/2014/main" id="{344988F6-41E2-4120-8C84-894332C5D84B}"/>
              </a:ext>
            </a:extLst>
          </p:cNvPr>
          <p:cNvSpPr/>
          <p:nvPr/>
        </p:nvSpPr>
        <p:spPr>
          <a:xfrm>
            <a:off x="459628" y="4438058"/>
            <a:ext cx="8222456" cy="232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1" u="none" strike="noStrike" kern="1200" cap="none" spc="0" normalizeH="0" baseline="0" noProof="0" dirty="0">
              <a:ln>
                <a:noFill/>
              </a:ln>
              <a:solidFill>
                <a:srgbClr val="B19855"/>
              </a:solidFill>
              <a:effectLst/>
              <a:uLnTx/>
              <a:uFillTx/>
              <a:latin typeface="Montserrat" panose="00000500000000000000" pitchFamily="2" charset="-52"/>
              <a:ea typeface="Droid Serif" panose="02020600060500020200" pitchFamily="18" charset="0"/>
              <a:cs typeface="Droid Serif" panose="02020600060500020200" pitchFamily="18" charset="0"/>
            </a:endParaRPr>
          </a:p>
        </p:txBody>
      </p:sp>
      <p:sp>
        <p:nvSpPr>
          <p:cNvPr id="34" name="Text 0">
            <a:extLst>
              <a:ext uri="{FF2B5EF4-FFF2-40B4-BE49-F238E27FC236}">
                <a16:creationId xmlns:a16="http://schemas.microsoft.com/office/drawing/2014/main" id="{B7F89E93-E3DA-4549-8CB5-23448A16019F}"/>
              </a:ext>
            </a:extLst>
          </p:cNvPr>
          <p:cNvSpPr/>
          <p:nvPr/>
        </p:nvSpPr>
        <p:spPr>
          <a:xfrm>
            <a:off x="450800" y="3477600"/>
            <a:ext cx="8222456" cy="8276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ФИО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sz="1200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Должность, регалии</a:t>
            </a:r>
            <a:endParaRPr lang="ru-RU" sz="1600" b="1" dirty="0">
              <a:solidFill>
                <a:schemeClr val="accent1"/>
              </a:solidFill>
              <a:latin typeface="Arial" panose="020B0604020202020204" pitchFamily="34" charset="0"/>
              <a:ea typeface="Droid Serif" panose="02020600060500020200" pitchFamily="18" charset="0"/>
              <a:cs typeface="Arial" panose="020B0604020202020204" pitchFamily="34" charset="0"/>
            </a:endParaRPr>
          </a:p>
        </p:txBody>
      </p:sp>
      <p:sp>
        <p:nvSpPr>
          <p:cNvPr id="35" name="Text 0">
            <a:extLst>
              <a:ext uri="{FF2B5EF4-FFF2-40B4-BE49-F238E27FC236}">
                <a16:creationId xmlns:a16="http://schemas.microsoft.com/office/drawing/2014/main" id="{8E8218CD-DAA8-47B6-A1AC-EC794C6906CF}"/>
              </a:ext>
            </a:extLst>
          </p:cNvPr>
          <p:cNvSpPr/>
          <p:nvPr/>
        </p:nvSpPr>
        <p:spPr>
          <a:xfrm>
            <a:off x="450800" y="4485472"/>
            <a:ext cx="8222456" cy="2822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12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дата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137850-50D7-4605-AECD-B849F555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2407" y="375750"/>
            <a:ext cx="2872902" cy="8684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A5B55-DEC3-4A0F-8C20-43B5FBA7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AE56DB-017B-4E02-9B25-BCFC22CF1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0860E0-02AA-4BDD-A88E-AE5A84D475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391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0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РМАНПО 2026">
      <a:dk1>
        <a:srgbClr val="A51310"/>
      </a:dk1>
      <a:lt1>
        <a:srgbClr val="FFFFFF"/>
      </a:lt1>
      <a:dk2>
        <a:srgbClr val="313642"/>
      </a:dk2>
      <a:lt2>
        <a:srgbClr val="FEEFE5"/>
      </a:lt2>
      <a:accent1>
        <a:srgbClr val="116F6E"/>
      </a:accent1>
      <a:accent2>
        <a:srgbClr val="55AAAA"/>
      </a:accent2>
      <a:accent3>
        <a:srgbClr val="33BBAA"/>
      </a:accent3>
      <a:accent4>
        <a:srgbClr val="004444"/>
      </a:accent4>
      <a:accent5>
        <a:srgbClr val="BBA669"/>
      </a:accent5>
      <a:accent6>
        <a:srgbClr val="61539B"/>
      </a:accent6>
      <a:hlink>
        <a:srgbClr val="33BBAA"/>
      </a:hlink>
      <a:folHlink>
        <a:srgbClr val="9E94C6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 Презентации_07.potx" id="{636F9FC8-A1F4-4AD7-A55D-1D22F49B195A}" vid="{EC8A1262-A64D-4F60-ACF1-63E071309F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Презентации_2025_03</Template>
  <TotalTime>246</TotalTime>
  <Words>8</Words>
  <Application>Microsoft Office PowerPoint</Application>
  <PresentationFormat>Экран (16:9)</PresentationFormat>
  <Paragraphs>6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Arial </vt:lpstr>
      <vt:lpstr>Calibri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PptxGenJS Presentation</dc:subject>
  <dc:creator>Михаил</dc:creator>
  <cp:lastModifiedBy>Михаил</cp:lastModifiedBy>
  <cp:revision>158</cp:revision>
  <dcterms:created xsi:type="dcterms:W3CDTF">2025-07-03T09:37:54Z</dcterms:created>
  <dcterms:modified xsi:type="dcterms:W3CDTF">2026-01-23T09:40:35Z</dcterms:modified>
</cp:coreProperties>
</file>