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812E21-C721-4415-8488-8398DF821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884" y="1022152"/>
            <a:ext cx="7267336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4901" y="1481452"/>
            <a:ext cx="7267432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71D791-5546-4C32-9BCC-66D9D27B36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81EE26-15B1-4F39-8A49-8678ACF2D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13D3998B-C19F-4468-850A-8E178B8DF84E}"/>
              </a:ext>
            </a:extLst>
          </p:cNvPr>
          <p:cNvSpPr/>
          <p:nvPr userDrawn="1"/>
        </p:nvSpPr>
        <p:spPr>
          <a:xfrm>
            <a:off x="354386" y="4147517"/>
            <a:ext cx="6091810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1" i="1" dirty="0">
                <a:solidFill>
                  <a:srgbClr val="B19855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rPr>
              <a:t>Зажигаем звезды здравоохранения</a:t>
            </a:r>
            <a:endParaRPr lang="en-US" sz="2325" b="1" i="1" dirty="0">
              <a:solidFill>
                <a:srgbClr val="B19855"/>
              </a:solidFill>
              <a:latin typeface="Times New Roman" panose="02020603050405020304" pitchFamily="18" charset="0"/>
              <a:ea typeface="Droid Serif" panose="02020600060500020200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93FB6B-CFD7-4065-8E79-8CCF3775002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  <a:solidFill>
            <a:schemeClr val="accent5"/>
          </a:solidFill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445C989B-98D9-4343-8045-82EB8F49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18767E30-62E8-4CA4-8CDC-FA3AE03B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E01F5B62-6B0F-4514-A02E-D2466719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01E3D10A-0404-446F-9C00-5B6BE3D4C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8F276526-2B15-44B7-A6C8-04AD7F95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EB7B9193-9B0F-440E-B8B0-ED60E089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5B3643E2-60B0-4CAD-8DE1-0F689A58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71ADFD-51C6-475D-9518-BE0BC18CA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6E602C-4920-4F42-B0E9-6D2669735A80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всегда можете обратиться к нам!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40F82AB-EE6E-4875-BFA5-1EE860793F5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16" name="Прямоугольник: скругленные углы 23">
              <a:extLst>
                <a:ext uri="{FF2B5EF4-FFF2-40B4-BE49-F238E27FC236}">
                  <a16:creationId xmlns:a16="http://schemas.microsoft.com/office/drawing/2014/main" id="{E8165137-7137-4980-9468-7F363FC88A5F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4DEFA5C-11E1-4229-A278-5BD695AB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853382" y="668830"/>
              <a:ext cx="2164834" cy="21645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471211-89AB-4DB2-BC38-8E93B8AD14B1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19" name="Текст 2">
              <a:extLst>
                <a:ext uri="{FF2B5EF4-FFF2-40B4-BE49-F238E27FC236}">
                  <a16:creationId xmlns:a16="http://schemas.microsoft.com/office/drawing/2014/main" id="{E5A77024-1C00-49FA-A9AC-0E3C16FCA601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Должность</a:t>
              </a:r>
            </a:p>
          </p:txBody>
        </p:sp>
        <p:sp>
          <p:nvSpPr>
            <p:cNvPr id="20" name="Текст 3">
              <a:extLst>
                <a:ext uri="{FF2B5EF4-FFF2-40B4-BE49-F238E27FC236}">
                  <a16:creationId xmlns:a16="http://schemas.microsoft.com/office/drawing/2014/main" id="{05667C68-AF12-4CA9-81EC-3D031135B5BB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61BDCB-EE27-4ABF-B2BE-86A7BAC41CA1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2" name="Текст 2">
              <a:extLst>
                <a:ext uri="{FF2B5EF4-FFF2-40B4-BE49-F238E27FC236}">
                  <a16:creationId xmlns:a16="http://schemas.microsoft.com/office/drawing/2014/main" id="{5229B7B7-33C8-4BA8-82E1-73CDFF80C080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Должность</a:t>
              </a:r>
            </a:p>
          </p:txBody>
        </p:sp>
        <p:sp>
          <p:nvSpPr>
            <p:cNvPr id="23" name="Текст 3">
              <a:extLst>
                <a:ext uri="{FF2B5EF4-FFF2-40B4-BE49-F238E27FC236}">
                  <a16:creationId xmlns:a16="http://schemas.microsoft.com/office/drawing/2014/main" id="{413D4A2C-D499-478A-B205-ACB6455688E1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svg"/><Relationship Id="rId21" Type="http://schemas.openxmlformats.org/officeDocument/2006/relationships/image" Target="../media/image15.sv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41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svg"/><Relationship Id="rId40" Type="http://schemas.openxmlformats.org/officeDocument/2006/relationships/image" Target="../media/image3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Relationship Id="rId35" Type="http://schemas.openxmlformats.org/officeDocument/2006/relationships/image" Target="../media/image29.svg"/><Relationship Id="rId43" Type="http://schemas.openxmlformats.org/officeDocument/2006/relationships/image" Target="../media/image37.sv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image" Target="../media/image27.svg"/><Relationship Id="rId38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3A2AF46-37E7-4DB1-A735-F7C0D3F8AD1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53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C8876-77CC-49AD-9B4C-F1178E7797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</a:blip>
          <a:srcRect/>
          <a:stretch/>
        </p:blipFill>
        <p:spPr>
          <a:xfrm rot="10800000">
            <a:off x="-4" y="-4383"/>
            <a:ext cx="7720917" cy="5147882"/>
          </a:xfrm>
          <a:prstGeom prst="rect">
            <a:avLst/>
          </a:prstGeom>
        </p:spPr>
      </p:pic>
      <p:sp>
        <p:nvSpPr>
          <p:cNvPr id="46" name="Прямоугольник: скругленные противолежащие углы 45">
            <a:extLst>
              <a:ext uri="{FF2B5EF4-FFF2-40B4-BE49-F238E27FC236}">
                <a16:creationId xmlns:a16="http://schemas.microsoft.com/office/drawing/2014/main" id="{05266D50-707E-443F-AD6E-9FB9AC2461CC}"/>
              </a:ext>
            </a:extLst>
          </p:cNvPr>
          <p:cNvSpPr/>
          <p:nvPr userDrawn="1"/>
        </p:nvSpPr>
        <p:spPr>
          <a:xfrm rot="10800000">
            <a:off x="1282889" y="-2"/>
            <a:ext cx="7861115" cy="5143503"/>
          </a:xfrm>
          <a:prstGeom prst="round2DiagRect">
            <a:avLst>
              <a:gd name="adj1" fmla="val 0"/>
              <a:gd name="adj2" fmla="val 16696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248001" y="4790914"/>
            <a:ext cx="1228543" cy="212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г. 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Москва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, </a:t>
            </a:r>
            <a:b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</a:b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ул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. 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Баррикадная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, д. 2/1, 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стр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. 1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101826" y="4515380"/>
            <a:ext cx="105110" cy="104812"/>
            <a:chOff x="17007922" y="12875915"/>
            <a:chExt cx="280328" cy="279499"/>
          </a:xfrm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1739" y="4770567"/>
            <a:ext cx="91864" cy="1265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811637" y="30298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0">
            <a:extLst>
              <a:ext uri="{FF2B5EF4-FFF2-40B4-BE49-F238E27FC236}">
                <a16:creationId xmlns:a16="http://schemas.microsoft.com/office/drawing/2014/main" id="{9B3808C0-02D0-4286-B725-C286BEB98007}"/>
              </a:ext>
            </a:extLst>
          </p:cNvPr>
          <p:cNvSpPr/>
          <p:nvPr userDrawn="1"/>
        </p:nvSpPr>
        <p:spPr>
          <a:xfrm>
            <a:off x="261650" y="4526170"/>
            <a:ext cx="969828" cy="15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rmanpo.ru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5924F8-8013-43EF-B1DC-5965A8B4BCD4}"/>
              </a:ext>
            </a:extLst>
          </p:cNvPr>
          <p:cNvSpPr txBox="1"/>
          <p:nvPr userDrawn="1"/>
        </p:nvSpPr>
        <p:spPr>
          <a:xfrm>
            <a:off x="91104" y="875452"/>
            <a:ext cx="1114029" cy="961764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</a:p>
          <a:p>
            <a:pPr marR="0" algn="ctr" rtl="0">
              <a:spcBef>
                <a:spcPts val="200"/>
              </a:spcBef>
            </a:pPr>
            <a:endParaRPr lang="ru-RU" sz="100" b="0" i="0" u="none" strike="noStrik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>
              <a:lnSpc>
                <a:spcPct val="110000"/>
              </a:lnSpc>
              <a:spcBef>
                <a:spcPts val="200"/>
              </a:spcBef>
            </a:pPr>
            <a:r>
              <a:rPr lang="ru-RU" sz="800" b="1" i="0" u="none" strike="noStrike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МЕДИЦИНСКАЯ АКАДЕМИЯ </a:t>
            </a:r>
            <a:br>
              <a:rPr lang="ru-RU" sz="800" b="1" i="0" u="none" strike="noStrike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i="0" u="none" strike="noStrike" baseline="30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ПРОФЕССИОНАЛЬНОГО ОБРАЗОВАНИЯ</a:t>
            </a:r>
            <a:endParaRPr lang="ru-RU" sz="800" b="0" i="0" u="none" strike="noStrike" baseline="30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</a:t>
            </a:r>
            <a:br>
              <a:rPr lang="ru-RU" sz="7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26523" y="181037"/>
            <a:ext cx="843190" cy="6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59" r:id="rId4"/>
    <p:sldLayoutId id="214748366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57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58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CD2D7B-C5A0-4E69-8A03-672AA6A55C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F15DAD-56EC-4672-BB24-F0D012944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DD1E8B80-560F-4916-B7B8-16236A8CD5C6}"/>
              </a:ext>
            </a:extLst>
          </p:cNvPr>
          <p:cNvSpPr/>
          <p:nvPr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3A98BA70-6E8C-4E6D-BA47-5CDE30ADD58E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6DFF6F14-FA7B-4F71-9EA0-1C0F92CFE05F}"/>
              </a:ext>
            </a:extLst>
          </p:cNvPr>
          <p:cNvSpPr/>
          <p:nvPr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DF084868-2A3C-4D7C-A784-D3ABE030A1E2}"/>
              </a:ext>
            </a:extLst>
          </p:cNvPr>
          <p:cNvSpPr/>
          <p:nvPr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дата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450800" y="375750"/>
            <a:ext cx="1124157" cy="764583"/>
            <a:chOff x="10239166" y="4332486"/>
            <a:chExt cx="3908418" cy="2658269"/>
          </a:xfrm>
          <a:solidFill>
            <a:schemeClr val="accent5"/>
          </a:solidFill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64" y="247965"/>
            <a:ext cx="7301456" cy="677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0764" y="1022152"/>
            <a:ext cx="7301456" cy="368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0782" y="1481452"/>
            <a:ext cx="7301551" cy="302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55</TotalTime>
  <Words>8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Montserrat</vt:lpstr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45</cp:revision>
  <dcterms:created xsi:type="dcterms:W3CDTF">2025-07-03T09:37:54Z</dcterms:created>
  <dcterms:modified xsi:type="dcterms:W3CDTF">2025-12-16T16:15:12Z</dcterms:modified>
</cp:coreProperties>
</file>