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6"/>
  </p:notesMasterIdLst>
  <p:sldIdLst>
    <p:sldId id="256" r:id="rId2"/>
    <p:sldId id="335" r:id="rId3"/>
    <p:sldId id="334" r:id="rId4"/>
    <p:sldId id="332" r:id="rId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roid Serif" panose="02020600060500020200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47" d="100"/>
          <a:sy n="147" d="100"/>
        </p:scale>
        <p:origin x="4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94" y="247965"/>
            <a:ext cx="86117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Montserrat" panose="00000500000000000000" pitchFamily="2" charset="-52"/>
              </a:defRPr>
            </a:lvl1pPr>
            <a:lvl2pPr marL="171433" indent="0">
              <a:buNone/>
              <a:defRPr sz="1100">
                <a:solidFill>
                  <a:srgbClr val="002060"/>
                </a:solidFill>
                <a:latin typeface="Montserrat" panose="00000500000000000000" pitchFamily="2" charset="-52"/>
              </a:defRPr>
            </a:lvl2pPr>
            <a:lvl3pPr marL="342866" indent="0">
              <a:buNone/>
              <a:defRPr sz="1050">
                <a:solidFill>
                  <a:srgbClr val="002060"/>
                </a:solidFill>
                <a:latin typeface="Montserrat" panose="00000500000000000000" pitchFamily="2" charset="-52"/>
              </a:defRPr>
            </a:lvl3pPr>
            <a:lvl4pPr marL="514299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4pPr>
            <a:lvl5pPr marL="685731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C27750-3E1B-4ECD-B34C-45AFA5DD72F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551558-0F75-45F4-B551-402093901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384" y="363835"/>
            <a:ext cx="2036119" cy="7774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015316-AB73-4284-99BE-7B4B37995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910E4C35-589B-40A9-A4C9-756CD669ED82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F9142F3-40F3-4B05-96E4-BC0055C89B4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1B6641-EC71-46B6-A842-54749371B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3CA50DA-0FCE-4065-8D08-6187380318A3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21F6E220-EC62-4979-8A9A-86C5F4C8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B5A27AD4-DE20-43D2-BBC7-B617083A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50F52152-CFB3-49B4-BBD5-C0EC33AE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EB69EC87-B22F-44C9-AABA-77EB0D2BB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4A44B745-C5F4-4534-A8E2-F53EFC2C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901FBC1E-1BEE-4760-82CA-B712F9D6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98284DCD-7AF2-413D-94F5-12CE395D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84DB2C01-7CBD-4D07-A4A7-1D2B18573DE5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43EF1D-D71C-4577-B676-2CD61255E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673EE-6D4C-47AE-B105-1886A7F9800B}"/>
              </a:ext>
            </a:extLst>
          </p:cNvPr>
          <p:cNvSpPr txBox="1"/>
          <p:nvPr userDrawn="1"/>
        </p:nvSpPr>
        <p:spPr>
          <a:xfrm>
            <a:off x="369875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03A6CB1-672D-4CEF-B863-3F366784534A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17" name="Прямоугольник: скругленные углы 23">
              <a:extLst>
                <a:ext uri="{FF2B5EF4-FFF2-40B4-BE49-F238E27FC236}">
                  <a16:creationId xmlns:a16="http://schemas.microsoft.com/office/drawing/2014/main" id="{87EB07F3-CE10-454B-A477-F83C2CAC0DD6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217F633-5CAD-4B34-9540-C246B2C0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sp>
        <p:nvSpPr>
          <p:cNvPr id="19" name="Text 0">
            <a:extLst>
              <a:ext uri="{FF2B5EF4-FFF2-40B4-BE49-F238E27FC236}">
                <a16:creationId xmlns:a16="http://schemas.microsoft.com/office/drawing/2014/main" id="{4BD0A3E7-E6B7-4754-9979-FBCFA86FDE20}"/>
              </a:ext>
            </a:extLst>
          </p:cNvPr>
          <p:cNvSpPr/>
          <p:nvPr userDrawn="1"/>
        </p:nvSpPr>
        <p:spPr>
          <a:xfrm>
            <a:off x="369875" y="3840220"/>
            <a:ext cx="4098213" cy="70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ru-RU" sz="2250" b="0" dirty="0">
                <a:solidFill>
                  <a:schemeClr val="bg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СОХРАНЯЯ ТРАДИЦИИ, СОЗДАЕМ БУДУЩЕЕ</a:t>
            </a:r>
            <a:endParaRPr lang="en-US" sz="225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18DAEF8-7053-4802-9883-95D289A0A771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21" name="Текст 2">
              <a:extLst>
                <a:ext uri="{FF2B5EF4-FFF2-40B4-BE49-F238E27FC236}">
                  <a16:creationId xmlns:a16="http://schemas.microsoft.com/office/drawing/2014/main" id="{FD2D6FD2-7603-4045-93D6-BAF18AF0DACE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2" name="Текст 3">
              <a:extLst>
                <a:ext uri="{FF2B5EF4-FFF2-40B4-BE49-F238E27FC236}">
                  <a16:creationId xmlns:a16="http://schemas.microsoft.com/office/drawing/2014/main" id="{4440749F-5C36-4C6F-B60B-149C4BD8B34A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9319062-302A-4C63-96D1-5036468BC0C3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4" name="Текст 2">
              <a:extLst>
                <a:ext uri="{FF2B5EF4-FFF2-40B4-BE49-F238E27FC236}">
                  <a16:creationId xmlns:a16="http://schemas.microsoft.com/office/drawing/2014/main" id="{EF7FFFD7-6FAE-49BF-8F42-D580C92D1C7B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5" name="Текст 3">
              <a:extLst>
                <a:ext uri="{FF2B5EF4-FFF2-40B4-BE49-F238E27FC236}">
                  <a16:creationId xmlns:a16="http://schemas.microsoft.com/office/drawing/2014/main" id="{15ED01A9-CCEF-4E34-A717-DD1E129CD32B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47" Type="http://schemas.openxmlformats.org/officeDocument/2006/relationships/image" Target="../media/image40.svg"/><Relationship Id="rId50" Type="http://schemas.openxmlformats.org/officeDocument/2006/relationships/image" Target="../media/image43.png"/><Relationship Id="rId55" Type="http://schemas.openxmlformats.org/officeDocument/2006/relationships/image" Target="../media/image48.svg"/><Relationship Id="rId63" Type="http://schemas.openxmlformats.org/officeDocument/2006/relationships/image" Target="../media/image56.sv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9" Type="http://schemas.openxmlformats.org/officeDocument/2006/relationships/image" Target="../media/image22.svg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svg"/><Relationship Id="rId40" Type="http://schemas.openxmlformats.org/officeDocument/2006/relationships/image" Target="../media/image33.png"/><Relationship Id="rId45" Type="http://schemas.openxmlformats.org/officeDocument/2006/relationships/image" Target="../media/image38.svg"/><Relationship Id="rId53" Type="http://schemas.openxmlformats.org/officeDocument/2006/relationships/image" Target="../media/image46.svg"/><Relationship Id="rId58" Type="http://schemas.openxmlformats.org/officeDocument/2006/relationships/image" Target="../media/image51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54.svg"/><Relationship Id="rId19" Type="http://schemas.openxmlformats.org/officeDocument/2006/relationships/image" Target="../media/image1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svg"/><Relationship Id="rId43" Type="http://schemas.openxmlformats.org/officeDocument/2006/relationships/image" Target="../media/image36.svg"/><Relationship Id="rId48" Type="http://schemas.openxmlformats.org/officeDocument/2006/relationships/image" Target="../media/image41.png"/><Relationship Id="rId56" Type="http://schemas.openxmlformats.org/officeDocument/2006/relationships/image" Target="../media/image49.png"/><Relationship Id="rId8" Type="http://schemas.openxmlformats.org/officeDocument/2006/relationships/image" Target="../media/image1.png"/><Relationship Id="rId51" Type="http://schemas.openxmlformats.org/officeDocument/2006/relationships/image" Target="../media/image44.sv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png"/><Relationship Id="rId46" Type="http://schemas.openxmlformats.org/officeDocument/2006/relationships/image" Target="../media/image39.png"/><Relationship Id="rId59" Type="http://schemas.openxmlformats.org/officeDocument/2006/relationships/image" Target="../media/image52.svg"/><Relationship Id="rId20" Type="http://schemas.openxmlformats.org/officeDocument/2006/relationships/image" Target="../media/image13.png"/><Relationship Id="rId41" Type="http://schemas.openxmlformats.org/officeDocument/2006/relationships/image" Target="../media/image34.svg"/><Relationship Id="rId54" Type="http://schemas.openxmlformats.org/officeDocument/2006/relationships/image" Target="../media/image47.png"/><Relationship Id="rId6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49" Type="http://schemas.openxmlformats.org/officeDocument/2006/relationships/image" Target="../media/image42.svg"/><Relationship Id="rId57" Type="http://schemas.openxmlformats.org/officeDocument/2006/relationships/image" Target="../media/image50.svg"/><Relationship Id="rId10" Type="http://schemas.openxmlformats.org/officeDocument/2006/relationships/image" Target="../media/image3.png"/><Relationship Id="rId31" Type="http://schemas.openxmlformats.org/officeDocument/2006/relationships/image" Target="../media/image24.svg"/><Relationship Id="rId44" Type="http://schemas.openxmlformats.org/officeDocument/2006/relationships/image" Target="../media/image37.png"/><Relationship Id="rId52" Type="http://schemas.openxmlformats.org/officeDocument/2006/relationships/image" Target="../media/image45.png"/><Relationship Id="rId6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 ">
            <a:extLst>
              <a:ext uri="{FF2B5EF4-FFF2-40B4-BE49-F238E27FC236}">
                <a16:creationId xmlns:a16="http://schemas.microsoft.com/office/drawing/2014/main" id="{C920C804-0FBE-454D-845F-C711EAFC07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749" y="4700867"/>
            <a:ext cx="8572455" cy="117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1F8546-259C-4E65-8550-A88DFA710BCF}"/>
              </a:ext>
            </a:extLst>
          </p:cNvPr>
          <p:cNvGrpSpPr/>
          <p:nvPr userDrawn="1"/>
        </p:nvGrpSpPr>
        <p:grpSpPr>
          <a:xfrm>
            <a:off x="285748" y="4796265"/>
            <a:ext cx="1696372" cy="208397"/>
            <a:chOff x="762095" y="12790041"/>
            <a:chExt cx="4524247" cy="555724"/>
          </a:xfrm>
          <a:solidFill>
            <a:schemeClr val="accent3"/>
          </a:solidFill>
        </p:grpSpPr>
        <p:pic>
          <p:nvPicPr>
            <p:cNvPr id="9" name="Image 1" descr=" ">
              <a:extLst>
                <a:ext uri="{FF2B5EF4-FFF2-40B4-BE49-F238E27FC236}">
                  <a16:creationId xmlns:a16="http://schemas.microsoft.com/office/drawing/2014/main" id="{FFF048A4-ADCA-4D2E-94C5-A0B96755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26299" y="12836376"/>
              <a:ext cx="3616678" cy="135880"/>
            </a:xfrm>
            <a:prstGeom prst="rect">
              <a:avLst/>
            </a:prstGeom>
          </p:spPr>
        </p:pic>
        <p:pic>
          <p:nvPicPr>
            <p:cNvPr id="10" name="Image 2" descr=" ">
              <a:extLst>
                <a:ext uri="{FF2B5EF4-FFF2-40B4-BE49-F238E27FC236}">
                  <a16:creationId xmlns:a16="http://schemas.microsoft.com/office/drawing/2014/main" id="{45278D48-472B-475B-B68F-B16F7FFE6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23819" y="13019038"/>
              <a:ext cx="3662523" cy="142726"/>
            </a:xfrm>
            <a:prstGeom prst="rect">
              <a:avLst/>
            </a:prstGeom>
          </p:spPr>
        </p:pic>
        <p:pic>
          <p:nvPicPr>
            <p:cNvPr id="11" name="Image 3" descr=" ">
              <a:extLst>
                <a:ext uri="{FF2B5EF4-FFF2-40B4-BE49-F238E27FC236}">
                  <a16:creationId xmlns:a16="http://schemas.microsoft.com/office/drawing/2014/main" id="{9A88838A-9FF5-49AA-A5AC-15FB405E9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25803" y="13211274"/>
              <a:ext cx="1376336" cy="134491"/>
            </a:xfrm>
            <a:prstGeom prst="rect">
              <a:avLst/>
            </a:prstGeom>
          </p:spPr>
        </p:pic>
        <p:pic>
          <p:nvPicPr>
            <p:cNvPr id="12" name="Image 4" descr=" ">
              <a:extLst>
                <a:ext uri="{FF2B5EF4-FFF2-40B4-BE49-F238E27FC236}">
                  <a16:creationId xmlns:a16="http://schemas.microsoft.com/office/drawing/2014/main" id="{407647CA-7AFA-49A1-8954-F4663CAE8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2095" y="12790041"/>
              <a:ext cx="746218" cy="334119"/>
            </a:xfrm>
            <a:prstGeom prst="rect">
              <a:avLst/>
            </a:prstGeom>
          </p:spPr>
        </p:pic>
        <p:pic>
          <p:nvPicPr>
            <p:cNvPr id="13" name="Image 5" descr=" ">
              <a:extLst>
                <a:ext uri="{FF2B5EF4-FFF2-40B4-BE49-F238E27FC236}">
                  <a16:creationId xmlns:a16="http://schemas.microsoft.com/office/drawing/2014/main" id="{2A6F0A6F-5ECD-4205-BE03-2C48CA48E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3088" y="13197830"/>
              <a:ext cx="84942" cy="114300"/>
            </a:xfrm>
            <a:prstGeom prst="rect">
              <a:avLst/>
            </a:prstGeom>
          </p:spPr>
        </p:pic>
        <p:pic>
          <p:nvPicPr>
            <p:cNvPr id="14" name="Image 6" descr=" ">
              <a:extLst>
                <a:ext uri="{FF2B5EF4-FFF2-40B4-BE49-F238E27FC236}">
                  <a16:creationId xmlns:a16="http://schemas.microsoft.com/office/drawing/2014/main" id="{97707CC3-BFCD-4BA1-A837-0F9CD6E7D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66089" y="13197830"/>
              <a:ext cx="138527" cy="114300"/>
            </a:xfrm>
            <a:prstGeom prst="rect">
              <a:avLst/>
            </a:prstGeom>
          </p:spPr>
        </p:pic>
        <p:pic>
          <p:nvPicPr>
            <p:cNvPr id="15" name="Image 7" descr=" ">
              <a:extLst>
                <a:ext uri="{FF2B5EF4-FFF2-40B4-BE49-F238E27FC236}">
                  <a16:creationId xmlns:a16="http://schemas.microsoft.com/office/drawing/2014/main" id="{122CFA04-F98F-45E9-B805-365884D812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16722" y="13197582"/>
              <a:ext cx="113719" cy="114300"/>
            </a:xfrm>
            <a:prstGeom prst="rect">
              <a:avLst/>
            </a:prstGeom>
          </p:spPr>
        </p:pic>
        <p:pic>
          <p:nvPicPr>
            <p:cNvPr id="16" name="Image 8" descr=" ">
              <a:extLst>
                <a:ext uri="{FF2B5EF4-FFF2-40B4-BE49-F238E27FC236}">
                  <a16:creationId xmlns:a16="http://schemas.microsoft.com/office/drawing/2014/main" id="{4F0362A7-2CA6-41FB-877A-44D125D4C1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42250" y="13197830"/>
              <a:ext cx="115207" cy="113903"/>
            </a:xfrm>
            <a:prstGeom prst="rect">
              <a:avLst/>
            </a:prstGeom>
          </p:spPr>
        </p:pic>
        <p:pic>
          <p:nvPicPr>
            <p:cNvPr id="17" name="Image 9" descr=" ">
              <a:extLst>
                <a:ext uri="{FF2B5EF4-FFF2-40B4-BE49-F238E27FC236}">
                  <a16:creationId xmlns:a16="http://schemas.microsoft.com/office/drawing/2014/main" id="{9F6F1C3D-BC98-4F68-85EF-BF665C75B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75616" y="13197086"/>
              <a:ext cx="111040" cy="113903"/>
            </a:xfrm>
            <a:prstGeom prst="rect">
              <a:avLst/>
            </a:prstGeom>
          </p:spPr>
        </p:pic>
        <p:pic>
          <p:nvPicPr>
            <p:cNvPr id="18" name="Image 10" descr=" ">
              <a:extLst>
                <a:ext uri="{FF2B5EF4-FFF2-40B4-BE49-F238E27FC236}">
                  <a16:creationId xmlns:a16="http://schemas.microsoft.com/office/drawing/2014/main" id="{A17818E2-2A86-4F90-8E86-DA364B511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406999" y="13195151"/>
              <a:ext cx="101315" cy="118765"/>
            </a:xfrm>
            <a:prstGeom prst="rect">
              <a:avLst/>
            </a:prstGeom>
          </p:spPr>
        </p:pic>
      </p:grp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6053756" y="4879520"/>
            <a:ext cx="2733206" cy="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83" dirty="0" err="1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r>
              <a:rPr lang="en-US" sz="683" dirty="0" err="1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83" dirty="0" err="1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83" dirty="0" err="1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r>
              <a:rPr lang="ru-RU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                  </a:t>
            </a:r>
            <a:r>
              <a:rPr lang="en-US" sz="683" dirty="0">
                <a:solidFill>
                  <a:schemeClr val="accent3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 rmanpo.ru</a:t>
            </a:r>
            <a:endParaRPr lang="en-US" sz="683" dirty="0">
              <a:solidFill>
                <a:schemeClr val="accent3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8067609" y="4888822"/>
            <a:ext cx="105110" cy="104812"/>
            <a:chOff x="17007922" y="12875915"/>
            <a:chExt cx="280328" cy="279499"/>
          </a:xfrm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912730" y="4877957"/>
            <a:ext cx="91864" cy="126504"/>
          </a:xfrm>
          <a:prstGeom prst="rect">
            <a:avLst/>
          </a:prstGeom>
        </p:spPr>
      </p:pic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770702" y="4700867"/>
            <a:ext cx="373304" cy="442633"/>
          </a:xfrm>
          <a:prstGeom prst="round2DiagRect">
            <a:avLst>
              <a:gd name="adj1" fmla="val 42328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778388" y="4801834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84.png"/><Relationship Id="rId18" Type="http://schemas.openxmlformats.org/officeDocument/2006/relationships/image" Target="../media/image74.sv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68.sv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10" Type="http://schemas.openxmlformats.org/officeDocument/2006/relationships/image" Target="../media/image66.svg"/><Relationship Id="rId4" Type="http://schemas.openxmlformats.org/officeDocument/2006/relationships/image" Target="../media/image79.svg"/><Relationship Id="rId9" Type="http://schemas.openxmlformats.org/officeDocument/2006/relationships/image" Target="../media/image82.pn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84.png"/><Relationship Id="rId18" Type="http://schemas.openxmlformats.org/officeDocument/2006/relationships/image" Target="../media/image74.svg"/><Relationship Id="rId3" Type="http://schemas.openxmlformats.org/officeDocument/2006/relationships/image" Target="../media/image88.png"/><Relationship Id="rId7" Type="http://schemas.openxmlformats.org/officeDocument/2006/relationships/image" Target="../media/image81.png"/><Relationship Id="rId12" Type="http://schemas.openxmlformats.org/officeDocument/2006/relationships/image" Target="../media/image68.svg"/><Relationship Id="rId17" Type="http://schemas.openxmlformats.org/officeDocument/2006/relationships/image" Target="../media/image86.png"/><Relationship Id="rId2" Type="http://schemas.openxmlformats.org/officeDocument/2006/relationships/image" Target="../media/image87.jp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10" Type="http://schemas.openxmlformats.org/officeDocument/2006/relationships/image" Target="../media/image66.svg"/><Relationship Id="rId4" Type="http://schemas.openxmlformats.org/officeDocument/2006/relationships/image" Target="../media/image89.png"/><Relationship Id="rId9" Type="http://schemas.openxmlformats.org/officeDocument/2006/relationships/image" Target="../media/image82.png"/><Relationship Id="rId1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 ">
            <a:extLst>
              <a:ext uri="{FF2B5EF4-FFF2-40B4-BE49-F238E27FC236}">
                <a16:creationId xmlns:a16="http://schemas.microsoft.com/office/drawing/2014/main" id="{C2F7EF74-EC3F-4EBB-91E3-2B9D41D6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2602768C-25A0-4018-B41C-7E72852613A1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54404927-CFDE-41A0-B69E-BCF3A013A79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 факультета</a:t>
            </a:r>
            <a:endParaRPr lang="en-US" sz="2800" b="1" dirty="0">
              <a:latin typeface="Montserrat" panose="00000500000000000000" pitchFamily="2" charset="-52"/>
            </a:endParaRP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1A1B3CE-813D-4302-B360-F2DF797F3E60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919B0750-5ABE-4E05-AD97-8E1D5A45BFA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Декан / представитель факультета</a:t>
            </a: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39AD1E-F9A5-457B-BC0C-3D7532E9811D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0C8D51-518A-4BD6-9D19-A3D77D53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1C619-AEB1-459B-B360-779A5D1E7C1C}"/>
              </a:ext>
            </a:extLst>
          </p:cNvPr>
          <p:cNvSpPr txBox="1"/>
          <p:nvPr/>
        </p:nvSpPr>
        <p:spPr>
          <a:xfrm>
            <a:off x="364478" y="3921551"/>
            <a:ext cx="4400027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Подпишетесь на нас, чтобы быть на связи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CDB5C8-F2DE-44B9-BF34-957057E9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74" y="383780"/>
            <a:ext cx="1626723" cy="16267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3AA42A-7E8F-45E0-ACF4-B8BAA0B7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74" y="2656519"/>
            <a:ext cx="1626724" cy="1626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00AD2-F172-492F-8289-98F4EDC512CD}"/>
              </a:ext>
            </a:extLst>
          </p:cNvPr>
          <p:cNvSpPr txBox="1"/>
          <p:nvPr/>
        </p:nvSpPr>
        <p:spPr>
          <a:xfrm>
            <a:off x="6792374" y="2015026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TG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2FB85-3B42-4B17-B3FD-AAA805D0A54B}"/>
              </a:ext>
            </a:extLst>
          </p:cNvPr>
          <p:cNvSpPr txBox="1"/>
          <p:nvPr/>
        </p:nvSpPr>
        <p:spPr>
          <a:xfrm>
            <a:off x="6792373" y="4310824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VK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A855949-2572-425E-AF59-ED0A42FE2B47}"/>
              </a:ext>
            </a:extLst>
          </p:cNvPr>
          <p:cNvGrpSpPr/>
          <p:nvPr/>
        </p:nvGrpSpPr>
        <p:grpSpPr>
          <a:xfrm>
            <a:off x="502611" y="335652"/>
            <a:ext cx="1334263" cy="907485"/>
            <a:chOff x="10239166" y="4332486"/>
            <a:chExt cx="3908418" cy="2658269"/>
          </a:xfrm>
        </p:grpSpPr>
        <p:pic>
          <p:nvPicPr>
            <p:cNvPr id="17" name="Image 72" descr=" ">
              <a:extLst>
                <a:ext uri="{FF2B5EF4-FFF2-40B4-BE49-F238E27FC236}">
                  <a16:creationId xmlns:a16="http://schemas.microsoft.com/office/drawing/2014/main" id="{290E85D2-7C3B-4D3A-8E43-78FB6195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8" name="Image 73" descr=" ">
              <a:extLst>
                <a:ext uri="{FF2B5EF4-FFF2-40B4-BE49-F238E27FC236}">
                  <a16:creationId xmlns:a16="http://schemas.microsoft.com/office/drawing/2014/main" id="{BE4707EE-7BDE-4ACB-83E3-826A90B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9" name="Image 74" descr=" ">
              <a:extLst>
                <a:ext uri="{FF2B5EF4-FFF2-40B4-BE49-F238E27FC236}">
                  <a16:creationId xmlns:a16="http://schemas.microsoft.com/office/drawing/2014/main" id="{864E3539-79EC-418D-B127-6F9F4FC0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20" name="Image 75" descr=" ">
              <a:extLst>
                <a:ext uri="{FF2B5EF4-FFF2-40B4-BE49-F238E27FC236}">
                  <a16:creationId xmlns:a16="http://schemas.microsoft.com/office/drawing/2014/main" id="{D7A7B6C9-537D-4498-B137-C20A961B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21" name="Image 76" descr=" ">
              <a:extLst>
                <a:ext uri="{FF2B5EF4-FFF2-40B4-BE49-F238E27FC236}">
                  <a16:creationId xmlns:a16="http://schemas.microsoft.com/office/drawing/2014/main" id="{069468DB-AFEB-4FCE-B28F-7CBBF4A7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22" name="Image 77" descr=" ">
              <a:extLst>
                <a:ext uri="{FF2B5EF4-FFF2-40B4-BE49-F238E27FC236}">
                  <a16:creationId xmlns:a16="http://schemas.microsoft.com/office/drawing/2014/main" id="{1BF71A31-3DD5-4549-B882-BE4D68D2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23" name="Image 78" descr=" ">
              <a:extLst>
                <a:ext uri="{FF2B5EF4-FFF2-40B4-BE49-F238E27FC236}">
                  <a16:creationId xmlns:a16="http://schemas.microsoft.com/office/drawing/2014/main" id="{AD429927-D4D4-4C37-9366-F1F531CF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59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МАНПО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64EA9"/>
      </a:accent1>
      <a:accent2>
        <a:srgbClr val="363371"/>
      </a:accent2>
      <a:accent3>
        <a:srgbClr val="5D739A"/>
      </a:accent3>
      <a:accent4>
        <a:srgbClr val="497388"/>
      </a:accent4>
      <a:accent5>
        <a:srgbClr val="578793"/>
      </a:accent5>
      <a:accent6>
        <a:srgbClr val="AC82C5"/>
      </a:accent6>
      <a:hlink>
        <a:srgbClr val="DECDE8"/>
      </a:hlink>
      <a:folHlink>
        <a:srgbClr val="DECDE8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Презентации_2025_02</Template>
  <TotalTime>3</TotalTime>
  <Words>21</Words>
  <Application>Microsoft Office PowerPoint</Application>
  <PresentationFormat>Экран (16:9)</PresentationFormat>
  <Paragraphs>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Droid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4</cp:revision>
  <dcterms:created xsi:type="dcterms:W3CDTF">2025-07-03T10:09:28Z</dcterms:created>
  <dcterms:modified xsi:type="dcterms:W3CDTF">2025-07-17T07:25:13Z</dcterms:modified>
</cp:coreProperties>
</file>