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76" r:id="rId1"/>
  </p:sldMasterIdLst>
  <p:notesMasterIdLst>
    <p:notesMasterId r:id="rId5"/>
  </p:notesMasterIdLst>
  <p:sldIdLst>
    <p:sldId id="256" r:id="rId2"/>
    <p:sldId id="334" r:id="rId3"/>
    <p:sldId id="335" r:id="rId4"/>
  </p:sldIdLst>
  <p:sldSz cx="9144000" cy="5143500" type="screen16x9"/>
  <p:notesSz cx="6797675" cy="9926638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Montserrat" panose="00000500000000000000" pitchFamily="2" charset="-52"/>
      <p:regular r:id="rId10"/>
      <p:bold r:id="rId11"/>
      <p:italic r:id="rId12"/>
      <p:boldItalic r:id="rId13"/>
    </p:embeddedFont>
    <p:embeddedFont>
      <p:font typeface="Montserrat SemiBold" panose="00000700000000000000" pitchFamily="2" charset="-52"/>
      <p:bold r:id="rId14"/>
      <p:boldItalic r:id="rId1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1C18"/>
    <a:srgbClr val="4C216D"/>
    <a:srgbClr val="63539C"/>
    <a:srgbClr val="B19855"/>
    <a:srgbClr val="FFFFFF"/>
    <a:srgbClr val="7C8CAD"/>
    <a:srgbClr val="4B7BA1"/>
    <a:srgbClr val="DEE3EB"/>
    <a:srgbClr val="497389"/>
    <a:srgbClr val="84AC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4610"/>
  </p:normalViewPr>
  <p:slideViewPr>
    <p:cSldViewPr snapToGrid="0" snapToObjects="1">
      <p:cViewPr varScale="1">
        <p:scale>
          <a:sx n="129" d="100"/>
          <a:sy n="129" d="100"/>
        </p:scale>
        <p:origin x="126" y="3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font" Target="fonts/font10.fntdata"/><Relationship Id="rId10" Type="http://schemas.openxmlformats.org/officeDocument/2006/relationships/font" Target="fonts/font5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6329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42900" rtl="0" eaLnBrk="1" latinLnBrk="0" hangingPunct="1">
      <a:defRPr sz="450" kern="1200">
        <a:solidFill>
          <a:schemeClr val="tx1"/>
        </a:solidFill>
        <a:latin typeface="+mn-lt"/>
        <a:ea typeface="+mn-ea"/>
        <a:cs typeface="+mn-cs"/>
      </a:defRPr>
    </a:lvl1pPr>
    <a:lvl2pPr marL="171450" algn="l" defTabSz="342900" rtl="0" eaLnBrk="1" latinLnBrk="0" hangingPunct="1">
      <a:defRPr sz="450" kern="1200">
        <a:solidFill>
          <a:schemeClr val="tx1"/>
        </a:solidFill>
        <a:latin typeface="+mn-lt"/>
        <a:ea typeface="+mn-ea"/>
        <a:cs typeface="+mn-cs"/>
      </a:defRPr>
    </a:lvl2pPr>
    <a:lvl3pPr marL="342900" algn="l" defTabSz="342900" rtl="0" eaLnBrk="1" latinLnBrk="0" hangingPunct="1">
      <a:defRPr sz="450" kern="1200">
        <a:solidFill>
          <a:schemeClr val="tx1"/>
        </a:solidFill>
        <a:latin typeface="+mn-lt"/>
        <a:ea typeface="+mn-ea"/>
        <a:cs typeface="+mn-cs"/>
      </a:defRPr>
    </a:lvl3pPr>
    <a:lvl4pPr marL="514350" algn="l" defTabSz="342900" rtl="0" eaLnBrk="1" latinLnBrk="0" hangingPunct="1">
      <a:defRPr sz="450" kern="1200">
        <a:solidFill>
          <a:schemeClr val="tx1"/>
        </a:solidFill>
        <a:latin typeface="+mn-lt"/>
        <a:ea typeface="+mn-ea"/>
        <a:cs typeface="+mn-cs"/>
      </a:defRPr>
    </a:lvl4pPr>
    <a:lvl5pPr marL="685800" algn="l" defTabSz="342900" rtl="0" eaLnBrk="1" latinLnBrk="0" hangingPunct="1">
      <a:defRPr sz="450" kern="1200">
        <a:solidFill>
          <a:schemeClr val="tx1"/>
        </a:solidFill>
        <a:latin typeface="+mn-lt"/>
        <a:ea typeface="+mn-ea"/>
        <a:cs typeface="+mn-cs"/>
      </a:defRPr>
    </a:lvl5pPr>
    <a:lvl6pPr marL="857250" algn="l" defTabSz="342900" rtl="0" eaLnBrk="1" latinLnBrk="0" hangingPunct="1">
      <a:defRPr sz="450" kern="1200">
        <a:solidFill>
          <a:schemeClr val="tx1"/>
        </a:solidFill>
        <a:latin typeface="+mn-lt"/>
        <a:ea typeface="+mn-ea"/>
        <a:cs typeface="+mn-cs"/>
      </a:defRPr>
    </a:lvl6pPr>
    <a:lvl7pPr marL="1028700" algn="l" defTabSz="342900" rtl="0" eaLnBrk="1" latinLnBrk="0" hangingPunct="1">
      <a:defRPr sz="450" kern="1200">
        <a:solidFill>
          <a:schemeClr val="tx1"/>
        </a:solidFill>
        <a:latin typeface="+mn-lt"/>
        <a:ea typeface="+mn-ea"/>
        <a:cs typeface="+mn-cs"/>
      </a:defRPr>
    </a:lvl7pPr>
    <a:lvl8pPr marL="1200150" algn="l" defTabSz="342900" rtl="0" eaLnBrk="1" latinLnBrk="0" hangingPunct="1">
      <a:defRPr sz="450" kern="1200">
        <a:solidFill>
          <a:schemeClr val="tx1"/>
        </a:solidFill>
        <a:latin typeface="+mn-lt"/>
        <a:ea typeface="+mn-ea"/>
        <a:cs typeface="+mn-cs"/>
      </a:defRPr>
    </a:lvl8pPr>
    <a:lvl9pPr marL="1371600" algn="l" defTabSz="342900" rtl="0" eaLnBrk="1" latinLnBrk="0" hangingPunct="1">
      <a:defRPr sz="45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40133" tIns="20067" rIns="40133" bIns="20067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40133" tIns="20067" rIns="40133" bIns="20067"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40133" tIns="20067" rIns="40133" bIns="20067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40133" tIns="20067" rIns="40133" bIns="20067"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247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9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2.pn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svg"/><Relationship Id="rId3" Type="http://schemas.openxmlformats.org/officeDocument/2006/relationships/image" Target="../media/image41.svg"/><Relationship Id="rId7" Type="http://schemas.openxmlformats.org/officeDocument/2006/relationships/image" Target="../media/image46.svg"/><Relationship Id="rId12" Type="http://schemas.openxmlformats.org/officeDocument/2006/relationships/image" Target="../media/image51.png"/><Relationship Id="rId17" Type="http://schemas.openxmlformats.org/officeDocument/2006/relationships/image" Target="../media/image56.svg"/><Relationship Id="rId2" Type="http://schemas.openxmlformats.org/officeDocument/2006/relationships/image" Target="../media/image40.png"/><Relationship Id="rId16" Type="http://schemas.openxmlformats.org/officeDocument/2006/relationships/image" Target="../media/image5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5.png"/><Relationship Id="rId11" Type="http://schemas.openxmlformats.org/officeDocument/2006/relationships/image" Target="../media/image50.svg"/><Relationship Id="rId5" Type="http://schemas.openxmlformats.org/officeDocument/2006/relationships/image" Target="../media/image44.svg"/><Relationship Id="rId15" Type="http://schemas.openxmlformats.org/officeDocument/2006/relationships/image" Target="../media/image54.sv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svg"/><Relationship Id="rId14" Type="http://schemas.openxmlformats.org/officeDocument/2006/relationships/image" Target="../media/image5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9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9655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лашк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6806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219D0089-E63E-4689-B125-2E06E6D75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1070" y="247965"/>
            <a:ext cx="8591150" cy="677219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200" b="1">
                <a:solidFill>
                  <a:schemeClr val="tx1"/>
                </a:solidFill>
                <a:latin typeface="Montserrat" panose="00000500000000000000" pitchFamily="2" charset="-52"/>
              </a:defRPr>
            </a:lvl1pPr>
          </a:lstStyle>
          <a:p>
            <a:r>
              <a:rPr lang="ru-RU" dirty="0"/>
              <a:t>Образец </a:t>
            </a:r>
            <a:br>
              <a:rPr lang="en-US" dirty="0"/>
            </a:br>
            <a:r>
              <a:rPr lang="ru-RU" dirty="0"/>
              <a:t>заголовка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подзаголовок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660679-E0B4-4889-8F8C-1C6D913425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1070" y="247965"/>
            <a:ext cx="8591150" cy="677219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200" b="1">
                <a:solidFill>
                  <a:schemeClr val="tx1"/>
                </a:solidFill>
                <a:latin typeface="Montserrat" panose="00000500000000000000" pitchFamily="2" charset="-52"/>
              </a:defRPr>
            </a:lvl1pPr>
          </a:lstStyle>
          <a:p>
            <a:r>
              <a:rPr lang="ru-RU" dirty="0"/>
              <a:t>Образец </a:t>
            </a:r>
            <a:br>
              <a:rPr lang="en-US" dirty="0"/>
            </a:br>
            <a:r>
              <a:rPr lang="ru-RU" dirty="0"/>
              <a:t>заголовка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399A08C2-25C6-47F5-BCC9-7F96948C14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1070" y="1022152"/>
            <a:ext cx="8591150" cy="3688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rgbClr val="63539C"/>
                </a:solidFill>
                <a:latin typeface="+mj-lt"/>
                <a:ea typeface="Droid Serif" panose="02020600060500020200" pitchFamily="18" charset="0"/>
                <a:cs typeface="Droid Serif" panose="02020600060500020200" pitchFamily="18" charset="0"/>
              </a:defRPr>
            </a:lvl1pPr>
            <a:lvl2pPr>
              <a:defRPr>
                <a:latin typeface="Montserrat" panose="00000500000000000000" pitchFamily="2" charset="-52"/>
              </a:defRPr>
            </a:lvl2pPr>
            <a:lvl3pPr>
              <a:defRPr>
                <a:latin typeface="Montserrat" panose="00000500000000000000" pitchFamily="2" charset="-52"/>
              </a:defRPr>
            </a:lvl3pPr>
            <a:lvl4pPr>
              <a:defRPr>
                <a:latin typeface="Montserrat" panose="00000500000000000000" pitchFamily="2" charset="-52"/>
              </a:defRPr>
            </a:lvl4pPr>
            <a:lvl5pPr>
              <a:defRPr>
                <a:latin typeface="Montserrat" panose="00000500000000000000" pitchFamily="2" charset="-52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36019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ТАНДАР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660679-E0B4-4889-8F8C-1C6D913425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1070" y="247965"/>
            <a:ext cx="8591150" cy="677219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200" b="1">
                <a:solidFill>
                  <a:schemeClr val="tx1"/>
                </a:solidFill>
                <a:latin typeface="Montserrat" panose="00000500000000000000" pitchFamily="2" charset="-52"/>
              </a:defRPr>
            </a:lvl1pPr>
          </a:lstStyle>
          <a:p>
            <a:r>
              <a:rPr lang="ru-RU" dirty="0"/>
              <a:t>Образец </a:t>
            </a:r>
            <a:br>
              <a:rPr lang="en-US" dirty="0"/>
            </a:br>
            <a:r>
              <a:rPr lang="ru-RU" dirty="0"/>
              <a:t>заголовка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399A08C2-25C6-47F5-BCC9-7F96948C14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1070" y="1022152"/>
            <a:ext cx="8591150" cy="3688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rgbClr val="63539C"/>
                </a:solidFill>
                <a:latin typeface="+mj-lt"/>
                <a:ea typeface="Droid Serif" panose="02020600060500020200" pitchFamily="18" charset="0"/>
                <a:cs typeface="Droid Serif" panose="02020600060500020200" pitchFamily="18" charset="0"/>
              </a:defRPr>
            </a:lvl1pPr>
            <a:lvl2pPr>
              <a:defRPr>
                <a:latin typeface="Montserrat" panose="00000500000000000000" pitchFamily="2" charset="-52"/>
              </a:defRPr>
            </a:lvl2pPr>
            <a:lvl3pPr>
              <a:defRPr>
                <a:latin typeface="Montserrat" panose="00000500000000000000" pitchFamily="2" charset="-52"/>
              </a:defRPr>
            </a:lvl3pPr>
            <a:lvl4pPr>
              <a:defRPr>
                <a:latin typeface="Montserrat" panose="00000500000000000000" pitchFamily="2" charset="-52"/>
              </a:defRPr>
            </a:lvl4pPr>
            <a:lvl5pPr>
              <a:defRPr>
                <a:latin typeface="Montserrat" panose="00000500000000000000" pitchFamily="2" charset="-52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9E5DB96A-99C9-4100-916C-1483102D179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91070" y="1481452"/>
            <a:ext cx="8591263" cy="302153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9000"/>
              </a:lnSpc>
              <a:buNone/>
              <a:defRPr sz="1400">
                <a:solidFill>
                  <a:schemeClr val="accent6"/>
                </a:solidFill>
                <a:latin typeface="Montserrat" panose="00000500000000000000" pitchFamily="2" charset="-52"/>
              </a:defRPr>
            </a:lvl1pPr>
            <a:lvl2pPr marL="171433" indent="0">
              <a:lnSpc>
                <a:spcPct val="99000"/>
              </a:lnSpc>
              <a:buNone/>
              <a:defRPr sz="1100">
                <a:solidFill>
                  <a:schemeClr val="accent6"/>
                </a:solidFill>
                <a:latin typeface="Montserrat" panose="00000500000000000000" pitchFamily="2" charset="-52"/>
              </a:defRPr>
            </a:lvl2pPr>
            <a:lvl3pPr marL="342866" indent="0">
              <a:lnSpc>
                <a:spcPct val="99000"/>
              </a:lnSpc>
              <a:buNone/>
              <a:defRPr sz="1050">
                <a:solidFill>
                  <a:schemeClr val="accent6"/>
                </a:solidFill>
                <a:latin typeface="Montserrat" panose="00000500000000000000" pitchFamily="2" charset="-52"/>
              </a:defRPr>
            </a:lvl3pPr>
            <a:lvl4pPr marL="514299" indent="0">
              <a:lnSpc>
                <a:spcPct val="99000"/>
              </a:lnSpc>
              <a:buNone/>
              <a:defRPr sz="1000">
                <a:solidFill>
                  <a:schemeClr val="accent6"/>
                </a:solidFill>
                <a:latin typeface="Montserrat" panose="00000500000000000000" pitchFamily="2" charset="-52"/>
              </a:defRPr>
            </a:lvl4pPr>
            <a:lvl5pPr marL="685731" indent="0">
              <a:lnSpc>
                <a:spcPct val="99000"/>
              </a:lnSpc>
              <a:buNone/>
              <a:defRPr sz="1000">
                <a:solidFill>
                  <a:schemeClr val="accent6"/>
                </a:solidFill>
                <a:latin typeface="Montserrat" panose="00000500000000000000" pitchFamily="2" charset="-52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151441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АЯ СТРАН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53CEC2F-7177-4E43-A7E8-E7169ACD188B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50000">
                <a:srgbClr val="A0352F"/>
              </a:gs>
              <a:gs pos="0">
                <a:schemeClr val="tx1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75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5044D35-39B9-4EF9-941B-E1B5CE70D6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9336" r="6439"/>
          <a:stretch/>
        </p:blipFill>
        <p:spPr>
          <a:xfrm flipH="1">
            <a:off x="0" y="652046"/>
            <a:ext cx="9144000" cy="4491454"/>
          </a:xfrm>
          <a:prstGeom prst="rect">
            <a:avLst/>
          </a:prstGeom>
        </p:spPr>
      </p:pic>
      <p:sp>
        <p:nvSpPr>
          <p:cNvPr id="4" name="Text 0">
            <a:extLst>
              <a:ext uri="{FF2B5EF4-FFF2-40B4-BE49-F238E27FC236}">
                <a16:creationId xmlns:a16="http://schemas.microsoft.com/office/drawing/2014/main" id="{A97F23C7-34C8-45D6-8E66-8E63CDC81891}"/>
              </a:ext>
            </a:extLst>
          </p:cNvPr>
          <p:cNvSpPr/>
          <p:nvPr userDrawn="1"/>
        </p:nvSpPr>
        <p:spPr>
          <a:xfrm>
            <a:off x="450800" y="2021059"/>
            <a:ext cx="8222456" cy="109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spcAft>
                <a:spcPts val="1200"/>
              </a:spcAft>
              <a:buNone/>
            </a:pPr>
            <a:r>
              <a:rPr lang="ru-RU" sz="2800" b="1" dirty="0">
                <a:solidFill>
                  <a:schemeClr val="bg1"/>
                </a:solidFill>
                <a:latin typeface="Montserrat" panose="00000500000000000000" pitchFamily="2" charset="-52"/>
                <a:ea typeface="Montserrat Bold" pitchFamily="34" charset="-122"/>
                <a:cs typeface="Montserrat Bold" pitchFamily="34" charset="-120"/>
              </a:rPr>
              <a:t>Название</a:t>
            </a:r>
            <a:endParaRPr lang="en-US" sz="2800" b="1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sp>
        <p:nvSpPr>
          <p:cNvPr id="5" name="Text 0">
            <a:extLst>
              <a:ext uri="{FF2B5EF4-FFF2-40B4-BE49-F238E27FC236}">
                <a16:creationId xmlns:a16="http://schemas.microsoft.com/office/drawing/2014/main" id="{CB9E901B-A813-4BBD-90C2-4847A1DF75F0}"/>
              </a:ext>
            </a:extLst>
          </p:cNvPr>
          <p:cNvSpPr/>
          <p:nvPr userDrawn="1"/>
        </p:nvSpPr>
        <p:spPr>
          <a:xfrm>
            <a:off x="459628" y="4438058"/>
            <a:ext cx="8222456" cy="2322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1" u="none" strike="noStrike" kern="1200" cap="none" spc="0" normalizeH="0" baseline="0" noProof="0" dirty="0">
              <a:ln>
                <a:noFill/>
              </a:ln>
              <a:solidFill>
                <a:srgbClr val="B19855"/>
              </a:solidFill>
              <a:effectLst/>
              <a:uLnTx/>
              <a:uFillTx/>
              <a:latin typeface="Montserrat" panose="00000500000000000000" pitchFamily="2" charset="-52"/>
              <a:ea typeface="Droid Serif" panose="02020600060500020200" pitchFamily="18" charset="0"/>
              <a:cs typeface="Droid Serif" panose="02020600060500020200" pitchFamily="18" charset="0"/>
            </a:endParaRPr>
          </a:p>
        </p:txBody>
      </p:sp>
      <p:sp>
        <p:nvSpPr>
          <p:cNvPr id="6" name="Text 0">
            <a:extLst>
              <a:ext uri="{FF2B5EF4-FFF2-40B4-BE49-F238E27FC236}">
                <a16:creationId xmlns:a16="http://schemas.microsoft.com/office/drawing/2014/main" id="{79F16CE6-F20D-4475-B98F-26EB0F06FE83}"/>
              </a:ext>
            </a:extLst>
          </p:cNvPr>
          <p:cNvSpPr/>
          <p:nvPr userDrawn="1"/>
        </p:nvSpPr>
        <p:spPr>
          <a:xfrm>
            <a:off x="450800" y="3477600"/>
            <a:ext cx="8222456" cy="8276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spcAft>
                <a:spcPts val="600"/>
              </a:spcAft>
              <a:buNone/>
            </a:pPr>
            <a:r>
              <a:rPr lang="ru-RU" b="1" dirty="0">
                <a:solidFill>
                  <a:schemeClr val="accent5"/>
                </a:solidFill>
                <a:latin typeface="Montserrat" panose="00000500000000000000" pitchFamily="2" charset="-52"/>
                <a:ea typeface="Droid Serif" panose="02020600060500020200" pitchFamily="18" charset="0"/>
                <a:cs typeface="Droid Serif" panose="02020600060500020200" pitchFamily="18" charset="0"/>
              </a:rPr>
              <a:t>ФИО</a:t>
            </a:r>
          </a:p>
          <a:p>
            <a:pPr marL="0" indent="0">
              <a:lnSpc>
                <a:spcPct val="90000"/>
              </a:lnSpc>
              <a:spcAft>
                <a:spcPts val="600"/>
              </a:spcAft>
              <a:buNone/>
            </a:pPr>
            <a:r>
              <a:rPr lang="ru-RU" sz="1200" b="1" dirty="0">
                <a:solidFill>
                  <a:schemeClr val="accent5"/>
                </a:solidFill>
                <a:latin typeface="Montserrat SemiBold" panose="00000700000000000000" pitchFamily="2" charset="-52"/>
                <a:ea typeface="Droid Serif" panose="02020600060500020200" pitchFamily="18" charset="0"/>
                <a:cs typeface="Droid Serif" panose="02020600060500020200" pitchFamily="18" charset="0"/>
              </a:rPr>
              <a:t>Должность, регалии</a:t>
            </a:r>
            <a:endParaRPr lang="ru-RU" sz="1600" b="1" dirty="0">
              <a:solidFill>
                <a:schemeClr val="accent5"/>
              </a:solidFill>
              <a:latin typeface="Montserrat SemiBold" panose="00000700000000000000" pitchFamily="2" charset="-52"/>
              <a:ea typeface="Droid Serif" panose="02020600060500020200" pitchFamily="18" charset="0"/>
              <a:cs typeface="Droid Serif" panose="02020600060500020200" pitchFamily="18" charset="0"/>
            </a:endParaRPr>
          </a:p>
        </p:txBody>
      </p:sp>
      <p:sp>
        <p:nvSpPr>
          <p:cNvPr id="7" name="Text 0">
            <a:extLst>
              <a:ext uri="{FF2B5EF4-FFF2-40B4-BE49-F238E27FC236}">
                <a16:creationId xmlns:a16="http://schemas.microsoft.com/office/drawing/2014/main" id="{87101DA2-560F-425C-BFE2-3F0C8714CD8F}"/>
              </a:ext>
            </a:extLst>
          </p:cNvPr>
          <p:cNvSpPr/>
          <p:nvPr userDrawn="1"/>
        </p:nvSpPr>
        <p:spPr>
          <a:xfrm>
            <a:off x="450800" y="4485472"/>
            <a:ext cx="8222456" cy="2822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spcAft>
                <a:spcPts val="1200"/>
              </a:spcAft>
              <a:buNone/>
            </a:pPr>
            <a:r>
              <a:rPr lang="ru-RU" sz="1200" b="1" dirty="0">
                <a:solidFill>
                  <a:schemeClr val="bg1"/>
                </a:solidFill>
                <a:latin typeface="Montserrat" panose="00000500000000000000" pitchFamily="2" charset="-52"/>
                <a:ea typeface="Montserrat Bold" pitchFamily="34" charset="-122"/>
                <a:cs typeface="Montserrat Bold" pitchFamily="34" charset="-120"/>
              </a:rPr>
              <a:t>дата</a:t>
            </a:r>
            <a:endParaRPr lang="en-US" sz="1200" b="1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D1C57F1-82F7-4BA5-9DB6-226E5C9754A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50800" y="496322"/>
            <a:ext cx="1730144" cy="666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879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086F02A-AFB6-4881-9237-E6A3121BB0F4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50000">
                <a:srgbClr val="A0352F"/>
              </a:gs>
              <a:gs pos="0">
                <a:schemeClr val="tx1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75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2A40F99-41B0-4B2E-8C03-75874EBE83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9336" r="6439"/>
          <a:stretch/>
        </p:blipFill>
        <p:spPr>
          <a:xfrm flipH="1">
            <a:off x="0" y="652046"/>
            <a:ext cx="9144000" cy="4491454"/>
          </a:xfrm>
          <a:prstGeom prst="rect">
            <a:avLst/>
          </a:prstGeom>
        </p:spPr>
      </p:pic>
      <p:sp>
        <p:nvSpPr>
          <p:cNvPr id="12" name="Text 0">
            <a:extLst>
              <a:ext uri="{FF2B5EF4-FFF2-40B4-BE49-F238E27FC236}">
                <a16:creationId xmlns:a16="http://schemas.microsoft.com/office/drawing/2014/main" id="{7F4B666A-9E37-410A-A02D-1C6B9F91B563}"/>
              </a:ext>
            </a:extLst>
          </p:cNvPr>
          <p:cNvSpPr/>
          <p:nvPr userDrawn="1"/>
        </p:nvSpPr>
        <p:spPr>
          <a:xfrm>
            <a:off x="354385" y="4147517"/>
            <a:ext cx="4107221" cy="6199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spcAft>
                <a:spcPts val="450"/>
              </a:spcAft>
              <a:buNone/>
            </a:pPr>
            <a:r>
              <a:rPr lang="ru-RU" sz="2325" b="0" dirty="0">
                <a:solidFill>
                  <a:srgbClr val="B19855"/>
                </a:solidFill>
                <a:latin typeface="Montserrat" panose="00000500000000000000" pitchFamily="2" charset="-52"/>
                <a:ea typeface="Droid Serif" panose="02020600060500020200" pitchFamily="18" charset="0"/>
                <a:cs typeface="Droid Serif" panose="02020600060500020200" pitchFamily="18" charset="0"/>
              </a:rPr>
              <a:t>БЛАГОДАРЮ</a:t>
            </a:r>
            <a:br>
              <a:rPr lang="ru-RU" sz="2325" b="0" dirty="0">
                <a:solidFill>
                  <a:srgbClr val="B19855"/>
                </a:solidFill>
                <a:latin typeface="Montserrat" panose="00000500000000000000" pitchFamily="2" charset="-52"/>
                <a:ea typeface="Droid Serif" panose="02020600060500020200" pitchFamily="18" charset="0"/>
                <a:cs typeface="Droid Serif" panose="02020600060500020200" pitchFamily="18" charset="0"/>
              </a:rPr>
            </a:br>
            <a:r>
              <a:rPr lang="ru-RU" sz="2325" b="0" dirty="0">
                <a:solidFill>
                  <a:srgbClr val="B19855"/>
                </a:solidFill>
                <a:latin typeface="Montserrat" panose="00000500000000000000" pitchFamily="2" charset="-52"/>
                <a:ea typeface="Droid Serif" panose="02020600060500020200" pitchFamily="18" charset="0"/>
                <a:cs typeface="Droid Serif" panose="02020600060500020200" pitchFamily="18" charset="0"/>
              </a:rPr>
              <a:t>ЗА ВНИМАНИЕ!</a:t>
            </a:r>
            <a:endParaRPr lang="en-US" sz="2325" b="0" dirty="0">
              <a:solidFill>
                <a:srgbClr val="B19855"/>
              </a:solidFill>
              <a:latin typeface="Montserrat" panose="00000500000000000000" pitchFamily="2" charset="-52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5637262-831F-4F82-8903-0D530304C10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371876" y="359690"/>
            <a:ext cx="2036119" cy="779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958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F1F661E7-D2EA-42C2-B5AE-914112DA8DC4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50000">
                <a:srgbClr val="A0352F"/>
              </a:gs>
              <a:gs pos="0">
                <a:schemeClr val="tx1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75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2A40F99-41B0-4B2E-8C03-75874EBE83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9336" r="6439"/>
          <a:stretch/>
        </p:blipFill>
        <p:spPr>
          <a:xfrm flipH="1">
            <a:off x="0" y="652046"/>
            <a:ext cx="9144000" cy="4491454"/>
          </a:xfrm>
          <a:prstGeom prst="rect">
            <a:avLst/>
          </a:prstGeom>
        </p:spPr>
      </p:pic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2932F720-BCBE-43AB-B342-14E908A629AF}"/>
              </a:ext>
            </a:extLst>
          </p:cNvPr>
          <p:cNvGrpSpPr/>
          <p:nvPr userDrawn="1"/>
        </p:nvGrpSpPr>
        <p:grpSpPr>
          <a:xfrm>
            <a:off x="354384" y="363835"/>
            <a:ext cx="972736" cy="661682"/>
            <a:chOff x="10239166" y="4332486"/>
            <a:chExt cx="3908418" cy="2658269"/>
          </a:xfrm>
          <a:solidFill>
            <a:srgbClr val="B19855"/>
          </a:solidFill>
        </p:grpSpPr>
        <p:pic>
          <p:nvPicPr>
            <p:cNvPr id="5" name="Image 72" descr=" ">
              <a:extLst>
                <a:ext uri="{FF2B5EF4-FFF2-40B4-BE49-F238E27FC236}">
                  <a16:creationId xmlns:a16="http://schemas.microsoft.com/office/drawing/2014/main" id="{0718A16B-6B81-42EC-AB2F-A287ACC717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239166" y="4332486"/>
              <a:ext cx="3908020" cy="1750814"/>
            </a:xfrm>
            <a:prstGeom prst="rect">
              <a:avLst/>
            </a:prstGeom>
          </p:spPr>
        </p:pic>
        <p:pic>
          <p:nvPicPr>
            <p:cNvPr id="6" name="Image 73" descr=" ">
              <a:extLst>
                <a:ext uri="{FF2B5EF4-FFF2-40B4-BE49-F238E27FC236}">
                  <a16:creationId xmlns:a16="http://schemas.microsoft.com/office/drawing/2014/main" id="{5EF7AE01-5AE3-4C2C-AC67-549D9825DAA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0244723" y="6380460"/>
              <a:ext cx="443563" cy="600621"/>
            </a:xfrm>
            <a:prstGeom prst="rect">
              <a:avLst/>
            </a:prstGeom>
          </p:spPr>
        </p:pic>
        <p:pic>
          <p:nvPicPr>
            <p:cNvPr id="7" name="Image 74" descr=" ">
              <a:extLst>
                <a:ext uri="{FF2B5EF4-FFF2-40B4-BE49-F238E27FC236}">
                  <a16:creationId xmlns:a16="http://schemas.microsoft.com/office/drawing/2014/main" id="{E525AC3C-DD26-4FF5-96D2-F723B51FB63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0785136" y="6380460"/>
              <a:ext cx="725280" cy="600571"/>
            </a:xfrm>
            <a:prstGeom prst="rect">
              <a:avLst/>
            </a:prstGeom>
          </p:spPr>
        </p:pic>
        <p:pic>
          <p:nvPicPr>
            <p:cNvPr id="8" name="Image 75" descr=" ">
              <a:extLst>
                <a:ext uri="{FF2B5EF4-FFF2-40B4-BE49-F238E27FC236}">
                  <a16:creationId xmlns:a16="http://schemas.microsoft.com/office/drawing/2014/main" id="{01504B51-ED3B-48A7-94A7-33051F9D12C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1573429" y="6381006"/>
              <a:ext cx="593502" cy="600819"/>
            </a:xfrm>
            <a:prstGeom prst="rect">
              <a:avLst/>
            </a:prstGeom>
          </p:spPr>
        </p:pic>
        <p:pic>
          <p:nvPicPr>
            <p:cNvPr id="9" name="Image 76" descr=" ">
              <a:extLst>
                <a:ext uri="{FF2B5EF4-FFF2-40B4-BE49-F238E27FC236}">
                  <a16:creationId xmlns:a16="http://schemas.microsoft.com/office/drawing/2014/main" id="{181A03CA-895A-4C57-81A0-E745681FD80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2230438" y="6380460"/>
              <a:ext cx="603028" cy="600571"/>
            </a:xfrm>
            <a:prstGeom prst="rect">
              <a:avLst/>
            </a:prstGeom>
          </p:spPr>
        </p:pic>
        <p:pic>
          <p:nvPicPr>
            <p:cNvPr id="10" name="Image 77" descr=" ">
              <a:extLst>
                <a:ext uri="{FF2B5EF4-FFF2-40B4-BE49-F238E27FC236}">
                  <a16:creationId xmlns:a16="http://schemas.microsoft.com/office/drawing/2014/main" id="{9295B30B-D61E-487C-823D-0082751B7E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12929323" y="6380460"/>
              <a:ext cx="578021" cy="600571"/>
            </a:xfrm>
            <a:prstGeom prst="rect">
              <a:avLst/>
            </a:prstGeom>
          </p:spPr>
        </p:pic>
        <p:pic>
          <p:nvPicPr>
            <p:cNvPr id="11" name="Image 78" descr=" ">
              <a:extLst>
                <a:ext uri="{FF2B5EF4-FFF2-40B4-BE49-F238E27FC236}">
                  <a16:creationId xmlns:a16="http://schemas.microsoft.com/office/drawing/2014/main" id="{355E025A-DFE2-41C5-96D7-9FC3BBB2671E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13618384" y="6371630"/>
              <a:ext cx="529200" cy="619125"/>
            </a:xfrm>
            <a:prstGeom prst="rect">
              <a:avLst/>
            </a:prstGeom>
          </p:spPr>
        </p:pic>
      </p:grpSp>
      <p:sp>
        <p:nvSpPr>
          <p:cNvPr id="12" name="Text 0">
            <a:extLst>
              <a:ext uri="{FF2B5EF4-FFF2-40B4-BE49-F238E27FC236}">
                <a16:creationId xmlns:a16="http://schemas.microsoft.com/office/drawing/2014/main" id="{7F4B666A-9E37-410A-A02D-1C6B9F91B563}"/>
              </a:ext>
            </a:extLst>
          </p:cNvPr>
          <p:cNvSpPr/>
          <p:nvPr userDrawn="1"/>
        </p:nvSpPr>
        <p:spPr>
          <a:xfrm>
            <a:off x="354385" y="4147517"/>
            <a:ext cx="4107221" cy="6199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spcAft>
                <a:spcPts val="450"/>
              </a:spcAft>
              <a:buNone/>
            </a:pPr>
            <a:r>
              <a:rPr lang="ru-RU" sz="2325" b="0" dirty="0">
                <a:solidFill>
                  <a:srgbClr val="B19855"/>
                </a:solidFill>
                <a:latin typeface="Montserrat" panose="00000500000000000000" pitchFamily="2" charset="-52"/>
                <a:ea typeface="Droid Serif" panose="02020600060500020200" pitchFamily="18" charset="0"/>
                <a:cs typeface="Droid Serif" panose="02020600060500020200" pitchFamily="18" charset="0"/>
              </a:rPr>
              <a:t>БЛАГОДАРЮ</a:t>
            </a:r>
            <a:br>
              <a:rPr lang="ru-RU" sz="2325" b="0" dirty="0">
                <a:solidFill>
                  <a:srgbClr val="B19855"/>
                </a:solidFill>
                <a:latin typeface="Montserrat" panose="00000500000000000000" pitchFamily="2" charset="-52"/>
                <a:ea typeface="Droid Serif" panose="02020600060500020200" pitchFamily="18" charset="0"/>
                <a:cs typeface="Droid Serif" panose="02020600060500020200" pitchFamily="18" charset="0"/>
              </a:rPr>
            </a:br>
            <a:r>
              <a:rPr lang="ru-RU" sz="2325" b="0" dirty="0">
                <a:solidFill>
                  <a:srgbClr val="B19855"/>
                </a:solidFill>
                <a:latin typeface="Montserrat" panose="00000500000000000000" pitchFamily="2" charset="-52"/>
                <a:ea typeface="Droid Serif" panose="02020600060500020200" pitchFamily="18" charset="0"/>
                <a:cs typeface="Droid Serif" panose="02020600060500020200" pitchFamily="18" charset="0"/>
              </a:rPr>
              <a:t>ЗА ВНИМАНИЕ!</a:t>
            </a:r>
            <a:endParaRPr lang="en-US" sz="2325" b="0" dirty="0">
              <a:solidFill>
                <a:srgbClr val="B19855"/>
              </a:solidFill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102334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9C038B7-5C40-4EDB-8E50-255FBC34EB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6" y="0"/>
            <a:ext cx="9142809" cy="51435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C1CFEBE-384D-4066-A174-C0605D01F18D}"/>
              </a:ext>
            </a:extLst>
          </p:cNvPr>
          <p:cNvSpPr txBox="1"/>
          <p:nvPr userDrawn="1"/>
        </p:nvSpPr>
        <p:spPr>
          <a:xfrm>
            <a:off x="369875" y="383780"/>
            <a:ext cx="5034608" cy="819639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ru-RU" sz="3000" b="1" dirty="0">
                <a:solidFill>
                  <a:schemeClr val="bg1"/>
                </a:solidFill>
                <a:latin typeface="Montserrat" panose="00000500000000000000" pitchFamily="2" charset="-52"/>
              </a:rPr>
              <a:t>Вы всегда можете обратиться к нам!</a:t>
            </a: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7F4A3600-F970-4350-8C1D-71A07F7C44B9}"/>
              </a:ext>
            </a:extLst>
          </p:cNvPr>
          <p:cNvGrpSpPr/>
          <p:nvPr userDrawn="1"/>
        </p:nvGrpSpPr>
        <p:grpSpPr>
          <a:xfrm>
            <a:off x="6559365" y="2560548"/>
            <a:ext cx="1344354" cy="1344529"/>
            <a:chOff x="10587789" y="385010"/>
            <a:chExt cx="2695074" cy="2695074"/>
          </a:xfrm>
        </p:grpSpPr>
        <p:sp>
          <p:nvSpPr>
            <p:cNvPr id="5" name="Прямоугольник: скругленные углы 23">
              <a:extLst>
                <a:ext uri="{FF2B5EF4-FFF2-40B4-BE49-F238E27FC236}">
                  <a16:creationId xmlns:a16="http://schemas.microsoft.com/office/drawing/2014/main" id="{7BE8699A-0457-4CA4-8B6B-3B05E52294B0}"/>
                </a:ext>
              </a:extLst>
            </p:cNvPr>
            <p:cNvSpPr/>
            <p:nvPr/>
          </p:nvSpPr>
          <p:spPr>
            <a:xfrm rot="10800000" flipH="1">
              <a:off x="10587789" y="385010"/>
              <a:ext cx="2695074" cy="26950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675" dirty="0">
                <a:latin typeface="Montserrat" panose="00000500000000000000" pitchFamily="2" charset="-52"/>
              </a:endParaRPr>
            </a:p>
          </p:txBody>
        </p:sp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9A4B6152-6E7E-4033-A96D-6F929283290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853382" y="668690"/>
              <a:ext cx="2164833" cy="2164833"/>
            </a:xfrm>
            <a:prstGeom prst="rect">
              <a:avLst/>
            </a:prstGeom>
          </p:spPr>
        </p:pic>
      </p:grpSp>
      <p:sp>
        <p:nvSpPr>
          <p:cNvPr id="7" name="Text 0">
            <a:extLst>
              <a:ext uri="{FF2B5EF4-FFF2-40B4-BE49-F238E27FC236}">
                <a16:creationId xmlns:a16="http://schemas.microsoft.com/office/drawing/2014/main" id="{AA723741-B9A0-4ECA-83AB-864B724B222F}"/>
              </a:ext>
            </a:extLst>
          </p:cNvPr>
          <p:cNvSpPr/>
          <p:nvPr userDrawn="1"/>
        </p:nvSpPr>
        <p:spPr>
          <a:xfrm>
            <a:off x="369875" y="3840220"/>
            <a:ext cx="4098213" cy="7065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ct val="110000"/>
              </a:lnSpc>
              <a:spcAft>
                <a:spcPts val="450"/>
              </a:spcAft>
              <a:buNone/>
            </a:pPr>
            <a:r>
              <a:rPr lang="ru-RU" sz="2250" b="0" dirty="0">
                <a:solidFill>
                  <a:schemeClr val="bg1"/>
                </a:solidFill>
                <a:latin typeface="Montserrat" panose="00000500000000000000" pitchFamily="2" charset="-52"/>
                <a:ea typeface="Droid Serif" panose="02020600060500020200" pitchFamily="18" charset="0"/>
                <a:cs typeface="Droid Serif" panose="02020600060500020200" pitchFamily="18" charset="0"/>
              </a:rPr>
              <a:t>СОХРАНЯЯ ТРАДИЦИИ, СОЗДАЕМ БУДУЩЕЕ</a:t>
            </a:r>
            <a:endParaRPr lang="en-US" sz="2250" b="0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4A32107D-10A0-4C66-941D-97241FB07BA6}"/>
              </a:ext>
            </a:extLst>
          </p:cNvPr>
          <p:cNvGrpSpPr/>
          <p:nvPr userDrawn="1"/>
        </p:nvGrpSpPr>
        <p:grpSpPr>
          <a:xfrm>
            <a:off x="352724" y="1613492"/>
            <a:ext cx="2560335" cy="1630030"/>
            <a:chOff x="9056753" y="4302646"/>
            <a:chExt cx="6828449" cy="4346746"/>
          </a:xfrm>
        </p:grpSpPr>
        <p:sp>
          <p:nvSpPr>
            <p:cNvPr id="9" name="Текст 2">
              <a:extLst>
                <a:ext uri="{FF2B5EF4-FFF2-40B4-BE49-F238E27FC236}">
                  <a16:creationId xmlns:a16="http://schemas.microsoft.com/office/drawing/2014/main" id="{A23C18CB-4941-4FD5-BE17-15F37F82CEF1}"/>
                </a:ext>
              </a:extLst>
            </p:cNvPr>
            <p:cNvSpPr txBox="1">
              <a:spLocks/>
            </p:cNvSpPr>
            <p:nvPr/>
          </p:nvSpPr>
          <p:spPr>
            <a:xfrm>
              <a:off x="9056754" y="4302646"/>
              <a:ext cx="4722712" cy="2293422"/>
            </a:xfrm>
            <a:prstGeom prst="rect">
              <a:avLst/>
            </a:prstGeom>
          </p:spPr>
          <p:txBody>
            <a:bodyPr anchor="b"/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4000" b="1" kern="1200">
                  <a:solidFill>
                    <a:schemeClr val="accent1"/>
                  </a:solidFill>
                  <a:latin typeface="Montserrat" panose="00000500000000000000" pitchFamily="2" charset="-52"/>
                  <a:ea typeface="Droid Serif" panose="02020600060500020200" pitchFamily="18" charset="0"/>
                  <a:cs typeface="Droid Serif" panose="02020600060500020200" pitchFamily="18" charset="0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Montserrat" panose="00000500000000000000" pitchFamily="2" charset="-52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Montserrat" panose="00000500000000000000" pitchFamily="2" charset="-52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Montserrat" panose="00000500000000000000" pitchFamily="2" charset="-52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Montserrat" panose="00000500000000000000" pitchFamily="2" charset="-52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500" dirty="0">
                  <a:solidFill>
                    <a:srgbClr val="8DD2E1"/>
                  </a:solidFill>
                </a:rPr>
                <a:t>Должность</a:t>
              </a:r>
            </a:p>
          </p:txBody>
        </p:sp>
        <p:sp>
          <p:nvSpPr>
            <p:cNvPr id="10" name="Текст 3">
              <a:extLst>
                <a:ext uri="{FF2B5EF4-FFF2-40B4-BE49-F238E27FC236}">
                  <a16:creationId xmlns:a16="http://schemas.microsoft.com/office/drawing/2014/main" id="{61CA52F6-97D4-4466-956F-968516BE16EE}"/>
                </a:ext>
              </a:extLst>
            </p:cNvPr>
            <p:cNvSpPr txBox="1">
              <a:spLocks/>
            </p:cNvSpPr>
            <p:nvPr/>
          </p:nvSpPr>
          <p:spPr>
            <a:xfrm>
              <a:off x="9056753" y="6617860"/>
              <a:ext cx="6828449" cy="2031532"/>
            </a:xfrm>
            <a:prstGeom prst="rect">
              <a:avLst/>
            </a:prstGeom>
          </p:spPr>
          <p:txBody>
            <a:bodyPr/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rgbClr val="002060"/>
                  </a:solidFill>
                  <a:latin typeface="Montserrat" panose="00000500000000000000" pitchFamily="2" charset="-52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rgbClr val="002060"/>
                  </a:solidFill>
                  <a:latin typeface="Montserrat" panose="00000500000000000000" pitchFamily="2" charset="-52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rgbClr val="002060"/>
                  </a:solidFill>
                  <a:latin typeface="Montserrat" panose="00000500000000000000" pitchFamily="2" charset="-52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rgbClr val="002060"/>
                  </a:solidFill>
                  <a:latin typeface="Montserrat" panose="00000500000000000000" pitchFamily="2" charset="-52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rgbClr val="002060"/>
                  </a:solidFill>
                  <a:latin typeface="Montserrat" panose="00000500000000000000" pitchFamily="2" charset="-52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675"/>
                </a:spcBef>
              </a:pPr>
              <a:r>
                <a:rPr lang="en-US" sz="1200" dirty="0">
                  <a:solidFill>
                    <a:schemeClr val="bg1"/>
                  </a:solidFill>
                </a:rPr>
                <a:t>E-mail</a:t>
              </a:r>
              <a:br>
                <a:rPr lang="ru-RU" sz="1200" dirty="0">
                  <a:solidFill>
                    <a:schemeClr val="bg1"/>
                  </a:solidFill>
                </a:rPr>
              </a:br>
              <a:r>
                <a:rPr lang="ru-RU" sz="1200" dirty="0">
                  <a:solidFill>
                    <a:schemeClr val="bg1"/>
                  </a:solidFill>
                </a:rPr>
                <a:t>Телефон</a:t>
              </a:r>
            </a:p>
          </p:txBody>
        </p:sp>
      </p:grp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61045D43-2831-41B1-B59E-5F950B026C04}"/>
              </a:ext>
            </a:extLst>
          </p:cNvPr>
          <p:cNvGrpSpPr/>
          <p:nvPr userDrawn="1"/>
        </p:nvGrpSpPr>
        <p:grpSpPr>
          <a:xfrm>
            <a:off x="2769837" y="1605321"/>
            <a:ext cx="2817951" cy="1638201"/>
            <a:chOff x="986461" y="4280855"/>
            <a:chExt cx="7515513" cy="4368537"/>
          </a:xfrm>
        </p:grpSpPr>
        <p:sp>
          <p:nvSpPr>
            <p:cNvPr id="12" name="Текст 2">
              <a:extLst>
                <a:ext uri="{FF2B5EF4-FFF2-40B4-BE49-F238E27FC236}">
                  <a16:creationId xmlns:a16="http://schemas.microsoft.com/office/drawing/2014/main" id="{1BBB8AC3-BB50-47E5-914E-7EBC12D82471}"/>
                </a:ext>
              </a:extLst>
            </p:cNvPr>
            <p:cNvSpPr txBox="1">
              <a:spLocks/>
            </p:cNvSpPr>
            <p:nvPr/>
          </p:nvSpPr>
          <p:spPr>
            <a:xfrm>
              <a:off x="986461" y="4280855"/>
              <a:ext cx="7515513" cy="2185704"/>
            </a:xfrm>
            <a:prstGeom prst="rect">
              <a:avLst/>
            </a:prstGeom>
          </p:spPr>
          <p:txBody>
            <a:bodyPr anchor="b"/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4000" b="1" kern="1200">
                  <a:solidFill>
                    <a:schemeClr val="accent1"/>
                  </a:solidFill>
                  <a:latin typeface="Montserrat" panose="00000500000000000000" pitchFamily="2" charset="-52"/>
                  <a:ea typeface="Droid Serif" panose="02020600060500020200" pitchFamily="18" charset="0"/>
                  <a:cs typeface="Droid Serif" panose="02020600060500020200" pitchFamily="18" charset="0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Montserrat" panose="00000500000000000000" pitchFamily="2" charset="-52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Montserrat" panose="00000500000000000000" pitchFamily="2" charset="-52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Montserrat" panose="00000500000000000000" pitchFamily="2" charset="-52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Montserrat" panose="00000500000000000000" pitchFamily="2" charset="-52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500" dirty="0">
                  <a:solidFill>
                    <a:srgbClr val="8DD2E1"/>
                  </a:solidFill>
                </a:rPr>
                <a:t>Должность</a:t>
              </a:r>
            </a:p>
          </p:txBody>
        </p:sp>
        <p:sp>
          <p:nvSpPr>
            <p:cNvPr id="13" name="Текст 3">
              <a:extLst>
                <a:ext uri="{FF2B5EF4-FFF2-40B4-BE49-F238E27FC236}">
                  <a16:creationId xmlns:a16="http://schemas.microsoft.com/office/drawing/2014/main" id="{FF9A8E45-A982-431B-832C-C7AA56D94DB3}"/>
                </a:ext>
              </a:extLst>
            </p:cNvPr>
            <p:cNvSpPr txBox="1">
              <a:spLocks/>
            </p:cNvSpPr>
            <p:nvPr/>
          </p:nvSpPr>
          <p:spPr>
            <a:xfrm>
              <a:off x="986761" y="6596068"/>
              <a:ext cx="6828449" cy="2053324"/>
            </a:xfrm>
            <a:prstGeom prst="rect">
              <a:avLst/>
            </a:prstGeom>
          </p:spPr>
          <p:txBody>
            <a:bodyPr/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rgbClr val="002060"/>
                  </a:solidFill>
                  <a:latin typeface="Montserrat" panose="00000500000000000000" pitchFamily="2" charset="-52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rgbClr val="002060"/>
                  </a:solidFill>
                  <a:latin typeface="Montserrat" panose="00000500000000000000" pitchFamily="2" charset="-52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rgbClr val="002060"/>
                  </a:solidFill>
                  <a:latin typeface="Montserrat" panose="00000500000000000000" pitchFamily="2" charset="-52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rgbClr val="002060"/>
                  </a:solidFill>
                  <a:latin typeface="Montserrat" panose="00000500000000000000" pitchFamily="2" charset="-52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rgbClr val="002060"/>
                  </a:solidFill>
                  <a:latin typeface="Montserrat" panose="00000500000000000000" pitchFamily="2" charset="-52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675"/>
                </a:spcBef>
              </a:pPr>
              <a:r>
                <a:rPr lang="en-US" sz="1200" dirty="0">
                  <a:solidFill>
                    <a:schemeClr val="bg1"/>
                  </a:solidFill>
                </a:rPr>
                <a:t>E-mail</a:t>
              </a:r>
              <a:br>
                <a:rPr lang="ru-RU" sz="1200" dirty="0">
                  <a:solidFill>
                    <a:schemeClr val="bg1"/>
                  </a:solidFill>
                </a:rPr>
              </a:br>
              <a:r>
                <a:rPr lang="ru-RU" sz="1200" dirty="0">
                  <a:solidFill>
                    <a:schemeClr val="bg1"/>
                  </a:solidFill>
                </a:rPr>
                <a:t>Телефон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47011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.png"/><Relationship Id="rId18" Type="http://schemas.openxmlformats.org/officeDocument/2006/relationships/image" Target="../media/image8.svg"/><Relationship Id="rId26" Type="http://schemas.openxmlformats.org/officeDocument/2006/relationships/image" Target="../media/image16.svg"/><Relationship Id="rId39" Type="http://schemas.openxmlformats.org/officeDocument/2006/relationships/image" Target="../media/image29.png"/><Relationship Id="rId21" Type="http://schemas.openxmlformats.org/officeDocument/2006/relationships/image" Target="../media/image11.png"/><Relationship Id="rId34" Type="http://schemas.openxmlformats.org/officeDocument/2006/relationships/image" Target="../media/image24.svg"/><Relationship Id="rId42" Type="http://schemas.openxmlformats.org/officeDocument/2006/relationships/image" Target="../media/image32.sv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.svg"/><Relationship Id="rId29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24" Type="http://schemas.openxmlformats.org/officeDocument/2006/relationships/image" Target="../media/image14.svg"/><Relationship Id="rId32" Type="http://schemas.openxmlformats.org/officeDocument/2006/relationships/image" Target="../media/image22.svg"/><Relationship Id="rId37" Type="http://schemas.openxmlformats.org/officeDocument/2006/relationships/image" Target="../media/image27.png"/><Relationship Id="rId40" Type="http://schemas.openxmlformats.org/officeDocument/2006/relationships/image" Target="../media/image30.svg"/><Relationship Id="rId45" Type="http://schemas.openxmlformats.org/officeDocument/2006/relationships/image" Target="../media/image35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5.png"/><Relationship Id="rId23" Type="http://schemas.openxmlformats.org/officeDocument/2006/relationships/image" Target="../media/image13.png"/><Relationship Id="rId28" Type="http://schemas.openxmlformats.org/officeDocument/2006/relationships/image" Target="../media/image18.svg"/><Relationship Id="rId36" Type="http://schemas.openxmlformats.org/officeDocument/2006/relationships/image" Target="../media/image26.svg"/><Relationship Id="rId10" Type="http://schemas.openxmlformats.org/officeDocument/2006/relationships/theme" Target="../theme/theme1.xml"/><Relationship Id="rId19" Type="http://schemas.openxmlformats.org/officeDocument/2006/relationships/image" Target="../media/image9.png"/><Relationship Id="rId31" Type="http://schemas.openxmlformats.org/officeDocument/2006/relationships/image" Target="../media/image21.png"/><Relationship Id="rId44" Type="http://schemas.openxmlformats.org/officeDocument/2006/relationships/image" Target="../media/image34.sv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svg"/><Relationship Id="rId22" Type="http://schemas.openxmlformats.org/officeDocument/2006/relationships/image" Target="../media/image12.svg"/><Relationship Id="rId27" Type="http://schemas.openxmlformats.org/officeDocument/2006/relationships/image" Target="../media/image17.png"/><Relationship Id="rId30" Type="http://schemas.openxmlformats.org/officeDocument/2006/relationships/image" Target="../media/image20.svg"/><Relationship Id="rId35" Type="http://schemas.openxmlformats.org/officeDocument/2006/relationships/image" Target="../media/image25.png"/><Relationship Id="rId43" Type="http://schemas.openxmlformats.org/officeDocument/2006/relationships/image" Target="../media/image33.png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image" Target="../media/image2.svg"/><Relationship Id="rId17" Type="http://schemas.openxmlformats.org/officeDocument/2006/relationships/image" Target="../media/image7.png"/><Relationship Id="rId25" Type="http://schemas.openxmlformats.org/officeDocument/2006/relationships/image" Target="../media/image15.png"/><Relationship Id="rId33" Type="http://schemas.openxmlformats.org/officeDocument/2006/relationships/image" Target="../media/image23.png"/><Relationship Id="rId38" Type="http://schemas.openxmlformats.org/officeDocument/2006/relationships/image" Target="../media/image28.svg"/><Relationship Id="rId46" Type="http://schemas.openxmlformats.org/officeDocument/2006/relationships/image" Target="../media/image36.svg"/><Relationship Id="rId20" Type="http://schemas.openxmlformats.org/officeDocument/2006/relationships/image" Target="../media/image10.svg"/><Relationship Id="rId41" Type="http://schemas.openxmlformats.org/officeDocument/2006/relationships/image" Target="../media/image3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Прямоугольник: скругленные противолежащие углы 44">
            <a:extLst>
              <a:ext uri="{FF2B5EF4-FFF2-40B4-BE49-F238E27FC236}">
                <a16:creationId xmlns:a16="http://schemas.microsoft.com/office/drawing/2014/main" id="{73D3114A-1AE1-4DEF-9001-072B48EF5F08}"/>
              </a:ext>
            </a:extLst>
          </p:cNvPr>
          <p:cNvSpPr/>
          <p:nvPr userDrawn="1"/>
        </p:nvSpPr>
        <p:spPr>
          <a:xfrm flipH="1">
            <a:off x="262387" y="4701833"/>
            <a:ext cx="8680569" cy="441667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"/>
          </a:p>
        </p:txBody>
      </p:sp>
      <p:sp>
        <p:nvSpPr>
          <p:cNvPr id="47" name="Прямоугольник: скругленные противолежащие углы 46">
            <a:extLst>
              <a:ext uri="{FF2B5EF4-FFF2-40B4-BE49-F238E27FC236}">
                <a16:creationId xmlns:a16="http://schemas.microsoft.com/office/drawing/2014/main" id="{9C84A5BB-96E0-4ECF-82E2-F5182999702F}"/>
              </a:ext>
            </a:extLst>
          </p:cNvPr>
          <p:cNvSpPr/>
          <p:nvPr userDrawn="1"/>
        </p:nvSpPr>
        <p:spPr>
          <a:xfrm flipH="1">
            <a:off x="5492018" y="4701833"/>
            <a:ext cx="3500099" cy="441667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"/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7B5DCF11-D154-44EC-AAF4-00264FCD71E0}"/>
              </a:ext>
            </a:extLst>
          </p:cNvPr>
          <p:cNvGrpSpPr/>
          <p:nvPr userDrawn="1"/>
        </p:nvGrpSpPr>
        <p:grpSpPr>
          <a:xfrm>
            <a:off x="5735848" y="4877957"/>
            <a:ext cx="2865658" cy="158261"/>
            <a:chOff x="5771704" y="4877957"/>
            <a:chExt cx="2865658" cy="158261"/>
          </a:xfrm>
        </p:grpSpPr>
        <p:sp>
          <p:nvSpPr>
            <p:cNvPr id="19" name="Text 0">
              <a:extLst>
                <a:ext uri="{FF2B5EF4-FFF2-40B4-BE49-F238E27FC236}">
                  <a16:creationId xmlns:a16="http://schemas.microsoft.com/office/drawing/2014/main" id="{545767B9-8D92-4F33-8F86-653AD596E398}"/>
                </a:ext>
              </a:extLst>
            </p:cNvPr>
            <p:cNvSpPr/>
            <p:nvPr userDrawn="1"/>
          </p:nvSpPr>
          <p:spPr>
            <a:xfrm>
              <a:off x="5912730" y="4879520"/>
              <a:ext cx="2724632" cy="156698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 marL="0" indent="0" algn="l">
                <a:buNone/>
              </a:pPr>
              <a:r>
                <a:rPr lang="en-US" sz="683" dirty="0">
                  <a:solidFill>
                    <a:schemeClr val="bg1"/>
                  </a:solidFill>
                  <a:latin typeface="Montserrat" panose="00000500000000000000" pitchFamily="2" charset="-52"/>
                  <a:ea typeface="Droid Serif Regular" pitchFamily="34" charset="-122"/>
                  <a:cs typeface="Droid Serif Regular" pitchFamily="34" charset="-120"/>
                </a:rPr>
                <a:t>г. </a:t>
              </a:r>
              <a:r>
                <a:rPr lang="en-US" sz="683" dirty="0" err="1">
                  <a:solidFill>
                    <a:schemeClr val="bg1"/>
                  </a:solidFill>
                  <a:latin typeface="Montserrat" panose="00000500000000000000" pitchFamily="2" charset="-52"/>
                  <a:ea typeface="Droid Serif Regular" pitchFamily="34" charset="-122"/>
                  <a:cs typeface="Droid Serif Regular" pitchFamily="34" charset="-120"/>
                </a:rPr>
                <a:t>Москва</a:t>
              </a:r>
              <a:r>
                <a:rPr lang="en-US" sz="683" dirty="0">
                  <a:solidFill>
                    <a:schemeClr val="bg1"/>
                  </a:solidFill>
                  <a:latin typeface="Montserrat" panose="00000500000000000000" pitchFamily="2" charset="-52"/>
                  <a:ea typeface="Droid Serif Regular" pitchFamily="34" charset="-122"/>
                  <a:cs typeface="Droid Serif Regular" pitchFamily="34" charset="-120"/>
                </a:rPr>
                <a:t>, </a:t>
              </a:r>
              <a:r>
                <a:rPr lang="en-US" sz="683" dirty="0" err="1">
                  <a:solidFill>
                    <a:schemeClr val="bg1"/>
                  </a:solidFill>
                  <a:latin typeface="Montserrat" panose="00000500000000000000" pitchFamily="2" charset="-52"/>
                  <a:ea typeface="Droid Serif Regular" pitchFamily="34" charset="-122"/>
                  <a:cs typeface="Droid Serif Regular" pitchFamily="34" charset="-120"/>
                </a:rPr>
                <a:t>ул</a:t>
              </a:r>
              <a:r>
                <a:rPr lang="en-US" sz="683" dirty="0">
                  <a:solidFill>
                    <a:schemeClr val="bg1"/>
                  </a:solidFill>
                  <a:latin typeface="Montserrat" panose="00000500000000000000" pitchFamily="2" charset="-52"/>
                  <a:ea typeface="Droid Serif Regular" pitchFamily="34" charset="-122"/>
                  <a:cs typeface="Droid Serif Regular" pitchFamily="34" charset="-120"/>
                </a:rPr>
                <a:t>. </a:t>
              </a:r>
              <a:r>
                <a:rPr lang="en-US" sz="683" dirty="0" err="1">
                  <a:solidFill>
                    <a:schemeClr val="bg1"/>
                  </a:solidFill>
                  <a:latin typeface="Montserrat" panose="00000500000000000000" pitchFamily="2" charset="-52"/>
                  <a:ea typeface="Droid Serif Regular" pitchFamily="34" charset="-122"/>
                  <a:cs typeface="Droid Serif Regular" pitchFamily="34" charset="-120"/>
                </a:rPr>
                <a:t>Баррикадная</a:t>
              </a:r>
              <a:r>
                <a:rPr lang="en-US" sz="683" dirty="0">
                  <a:solidFill>
                    <a:schemeClr val="bg1"/>
                  </a:solidFill>
                  <a:latin typeface="Montserrat" panose="00000500000000000000" pitchFamily="2" charset="-52"/>
                  <a:ea typeface="Droid Serif Regular" pitchFamily="34" charset="-122"/>
                  <a:cs typeface="Droid Serif Regular" pitchFamily="34" charset="-120"/>
                </a:rPr>
                <a:t>, д. 2/1, </a:t>
              </a:r>
              <a:r>
                <a:rPr lang="en-US" sz="683" dirty="0" err="1">
                  <a:solidFill>
                    <a:schemeClr val="bg1"/>
                  </a:solidFill>
                  <a:latin typeface="Montserrat" panose="00000500000000000000" pitchFamily="2" charset="-52"/>
                  <a:ea typeface="Droid Serif Regular" pitchFamily="34" charset="-122"/>
                  <a:cs typeface="Droid Serif Regular" pitchFamily="34" charset="-120"/>
                </a:rPr>
                <a:t>стр</a:t>
              </a:r>
              <a:r>
                <a:rPr lang="en-US" sz="683" dirty="0">
                  <a:solidFill>
                    <a:schemeClr val="bg1"/>
                  </a:solidFill>
                  <a:latin typeface="Montserrat" panose="00000500000000000000" pitchFamily="2" charset="-52"/>
                  <a:ea typeface="Droid Serif Regular" pitchFamily="34" charset="-122"/>
                  <a:cs typeface="Droid Serif Regular" pitchFamily="34" charset="-120"/>
                </a:rPr>
                <a:t>. 1</a:t>
              </a:r>
              <a:r>
                <a:rPr lang="ru-RU" sz="683" dirty="0">
                  <a:solidFill>
                    <a:schemeClr val="bg1"/>
                  </a:solidFill>
                  <a:latin typeface="Montserrat" panose="00000500000000000000" pitchFamily="2" charset="-52"/>
                  <a:ea typeface="Droid Serif Regular" pitchFamily="34" charset="-122"/>
                  <a:cs typeface="Droid Serif Regular" pitchFamily="34" charset="-120"/>
                </a:rPr>
                <a:t>                  </a:t>
              </a:r>
              <a:r>
                <a:rPr lang="en-US" sz="683" dirty="0">
                  <a:solidFill>
                    <a:schemeClr val="bg1"/>
                  </a:solidFill>
                  <a:latin typeface="Montserrat" panose="00000500000000000000" pitchFamily="2" charset="-52"/>
                  <a:ea typeface="Droid Serif Regular" pitchFamily="34" charset="-122"/>
                  <a:cs typeface="Droid Serif Regular" pitchFamily="34" charset="-120"/>
                </a:rPr>
                <a:t> rmanpo.ru</a:t>
              </a:r>
              <a:endParaRPr lang="en-US" sz="683" dirty="0">
                <a:solidFill>
                  <a:schemeClr val="bg1"/>
                </a:solidFill>
                <a:latin typeface="Montserrat" panose="00000500000000000000" pitchFamily="2" charset="-52"/>
              </a:endParaRPr>
            </a:p>
          </p:txBody>
        </p:sp>
        <p:grpSp>
          <p:nvGrpSpPr>
            <p:cNvPr id="25" name="Группа 24">
              <a:extLst>
                <a:ext uri="{FF2B5EF4-FFF2-40B4-BE49-F238E27FC236}">
                  <a16:creationId xmlns:a16="http://schemas.microsoft.com/office/drawing/2014/main" id="{0B5CE931-E467-4464-8AF2-99761A72227C}"/>
                </a:ext>
              </a:extLst>
            </p:cNvPr>
            <p:cNvGrpSpPr/>
            <p:nvPr userDrawn="1"/>
          </p:nvGrpSpPr>
          <p:grpSpPr>
            <a:xfrm>
              <a:off x="7926583" y="4888822"/>
              <a:ext cx="105110" cy="104812"/>
              <a:chOff x="17007922" y="12875915"/>
              <a:chExt cx="280328" cy="279499"/>
            </a:xfrm>
          </p:grpSpPr>
          <p:pic>
            <p:nvPicPr>
              <p:cNvPr id="26" name="Image 18" descr=" ">
                <a:extLst>
                  <a:ext uri="{FF2B5EF4-FFF2-40B4-BE49-F238E27FC236}">
                    <a16:creationId xmlns:a16="http://schemas.microsoft.com/office/drawing/2014/main" id="{BB99E010-E391-499D-94A3-2A4D3F3F5D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17153097" y="13090922"/>
                <a:ext cx="52096" cy="64492"/>
              </a:xfrm>
              <a:prstGeom prst="rect">
                <a:avLst/>
              </a:prstGeom>
            </p:spPr>
          </p:pic>
          <p:pic>
            <p:nvPicPr>
              <p:cNvPr id="27" name="Image 19" descr=" ">
                <a:extLst>
                  <a:ext uri="{FF2B5EF4-FFF2-40B4-BE49-F238E27FC236}">
                    <a16:creationId xmlns:a16="http://schemas.microsoft.com/office/drawing/2014/main" id="{CE03CFBE-D8BC-49FC-868C-B8E270AD9C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p:blipFill>
            <p:spPr>
              <a:xfrm>
                <a:off x="17182569" y="13100447"/>
                <a:ext cx="66286" cy="51941"/>
              </a:xfrm>
              <a:prstGeom prst="rect">
                <a:avLst/>
              </a:prstGeom>
            </p:spPr>
          </p:pic>
          <p:pic>
            <p:nvPicPr>
              <p:cNvPr id="28" name="Image 20" descr=" ">
                <a:extLst>
                  <a:ext uri="{FF2B5EF4-FFF2-40B4-BE49-F238E27FC236}">
                    <a16:creationId xmlns:a16="http://schemas.microsoft.com/office/drawing/2014/main" id="{DFC2D7D6-AA36-4455-BFCB-489ADA4C37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p:blipFill>
            <p:spPr>
              <a:xfrm>
                <a:off x="17217994" y="13020675"/>
                <a:ext cx="70256" cy="84336"/>
              </a:xfrm>
              <a:prstGeom prst="rect">
                <a:avLst/>
              </a:prstGeom>
            </p:spPr>
          </p:pic>
          <p:pic>
            <p:nvPicPr>
              <p:cNvPr id="29" name="Image 21" descr=" ">
                <a:extLst>
                  <a:ext uri="{FF2B5EF4-FFF2-40B4-BE49-F238E27FC236}">
                    <a16:creationId xmlns:a16="http://schemas.microsoft.com/office/drawing/2014/main" id="{0F208834-62D2-4FB4-BD79-34024E60933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>
                <a:extLs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p:blipFill>
            <p:spPr>
              <a:xfrm>
                <a:off x="17153097" y="12943830"/>
                <a:ext cx="64996" cy="66824"/>
              </a:xfrm>
              <a:prstGeom prst="rect">
                <a:avLst/>
              </a:prstGeom>
            </p:spPr>
          </p:pic>
          <p:pic>
            <p:nvPicPr>
              <p:cNvPr id="30" name="Image 22" descr=" ">
                <a:extLst>
                  <a:ext uri="{FF2B5EF4-FFF2-40B4-BE49-F238E27FC236}">
                    <a16:creationId xmlns:a16="http://schemas.microsoft.com/office/drawing/2014/main" id="{E89EE016-0BBA-47F7-8229-DEFA80A2C2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>
                <a:extLst>
                  <a:ext uri="{96DAC541-7B7A-43D3-8B79-37D633B846F1}">
                    <asvg:svgBlip xmlns:asvg="http://schemas.microsoft.com/office/drawing/2016/SVG/main" r:embed="rId20"/>
                  </a:ext>
                </a:extLst>
              </a:blip>
              <a:stretch>
                <a:fillRect/>
              </a:stretch>
            </p:blipFill>
            <p:spPr>
              <a:xfrm>
                <a:off x="17153097" y="12875915"/>
                <a:ext cx="52096" cy="64492"/>
              </a:xfrm>
              <a:prstGeom prst="rect">
                <a:avLst/>
              </a:prstGeom>
            </p:spPr>
          </p:pic>
          <p:pic>
            <p:nvPicPr>
              <p:cNvPr id="31" name="Image 23" descr=" ">
                <a:extLst>
                  <a:ext uri="{FF2B5EF4-FFF2-40B4-BE49-F238E27FC236}">
                    <a16:creationId xmlns:a16="http://schemas.microsoft.com/office/drawing/2014/main" id="{22EA986A-EABC-4E5B-BB17-E3DCB5FD62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1">
                <a:extLst>
                  <a:ext uri="{96DAC541-7B7A-43D3-8B79-37D633B846F1}">
                    <asvg:svgBlip xmlns:asvg="http://schemas.microsoft.com/office/drawing/2016/SVG/main" r:embed="rId22"/>
                  </a:ext>
                </a:extLst>
              </a:blip>
              <a:stretch>
                <a:fillRect/>
              </a:stretch>
            </p:blipFill>
            <p:spPr>
              <a:xfrm>
                <a:off x="17153097" y="13020824"/>
                <a:ext cx="64996" cy="66824"/>
              </a:xfrm>
              <a:prstGeom prst="rect">
                <a:avLst/>
              </a:prstGeom>
            </p:spPr>
          </p:pic>
          <p:pic>
            <p:nvPicPr>
              <p:cNvPr id="32" name="Image 24" descr=" ">
                <a:extLst>
                  <a:ext uri="{FF2B5EF4-FFF2-40B4-BE49-F238E27FC236}">
                    <a16:creationId xmlns:a16="http://schemas.microsoft.com/office/drawing/2014/main" id="{6F3B5C96-921F-4F72-BD55-50A68FB9DD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3">
                <a:extLst>
                  <a:ext uri="{96DAC541-7B7A-43D3-8B79-37D633B846F1}">
                    <asvg:svgBlip xmlns:asvg="http://schemas.microsoft.com/office/drawing/2016/SVG/main" r:embed="rId24"/>
                  </a:ext>
                </a:extLst>
              </a:blip>
              <a:stretch>
                <a:fillRect/>
              </a:stretch>
            </p:blipFill>
            <p:spPr>
              <a:xfrm>
                <a:off x="17217994" y="12926169"/>
                <a:ext cx="70256" cy="84435"/>
              </a:xfrm>
              <a:prstGeom prst="rect">
                <a:avLst/>
              </a:prstGeom>
            </p:spPr>
          </p:pic>
          <p:pic>
            <p:nvPicPr>
              <p:cNvPr id="33" name="Image 25" descr=" ">
                <a:extLst>
                  <a:ext uri="{FF2B5EF4-FFF2-40B4-BE49-F238E27FC236}">
                    <a16:creationId xmlns:a16="http://schemas.microsoft.com/office/drawing/2014/main" id="{DC5B8C41-F9EA-4117-A7EC-EC1A7E2CC1D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5">
                <a:extLst>
                  <a:ext uri="{96DAC541-7B7A-43D3-8B79-37D633B846F1}">
                    <asvg:svgBlip xmlns:asvg="http://schemas.microsoft.com/office/drawing/2016/SVG/main" r:embed="rId26"/>
                  </a:ext>
                </a:extLst>
              </a:blip>
              <a:stretch>
                <a:fillRect/>
              </a:stretch>
            </p:blipFill>
            <p:spPr>
              <a:xfrm>
                <a:off x="17182866" y="12880727"/>
                <a:ext cx="66286" cy="51941"/>
              </a:xfrm>
              <a:prstGeom prst="rect">
                <a:avLst/>
              </a:prstGeom>
            </p:spPr>
          </p:pic>
          <p:pic>
            <p:nvPicPr>
              <p:cNvPr id="34" name="Image 26" descr=" ">
                <a:extLst>
                  <a:ext uri="{FF2B5EF4-FFF2-40B4-BE49-F238E27FC236}">
                    <a16:creationId xmlns:a16="http://schemas.microsoft.com/office/drawing/2014/main" id="{04DD7AC9-CE65-407D-A2F7-8C8274F6D8D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7">
                <a:extLst>
                  <a:ext uri="{96DAC541-7B7A-43D3-8B79-37D633B846F1}">
                    <asvg:svgBlip xmlns:asvg="http://schemas.microsoft.com/office/drawing/2016/SVG/main" r:embed="rId28"/>
                  </a:ext>
                </a:extLst>
              </a:blip>
              <a:stretch>
                <a:fillRect/>
              </a:stretch>
            </p:blipFill>
            <p:spPr>
              <a:xfrm>
                <a:off x="17007922" y="12926169"/>
                <a:ext cx="70256" cy="84435"/>
              </a:xfrm>
              <a:prstGeom prst="rect">
                <a:avLst/>
              </a:prstGeom>
            </p:spPr>
          </p:pic>
          <p:pic>
            <p:nvPicPr>
              <p:cNvPr id="35" name="Image 27" descr=" ">
                <a:extLst>
                  <a:ext uri="{FF2B5EF4-FFF2-40B4-BE49-F238E27FC236}">
                    <a16:creationId xmlns:a16="http://schemas.microsoft.com/office/drawing/2014/main" id="{CFDC0E46-49C7-4527-A297-8E3D022DD6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9">
                <a:extLst>
                  <a:ext uri="{96DAC541-7B7A-43D3-8B79-37D633B846F1}">
                    <asvg:svgBlip xmlns:asvg="http://schemas.microsoft.com/office/drawing/2016/SVG/main" r:embed="rId30"/>
                  </a:ext>
                </a:extLst>
              </a:blip>
              <a:stretch>
                <a:fillRect/>
              </a:stretch>
            </p:blipFill>
            <p:spPr>
              <a:xfrm>
                <a:off x="17091177" y="13090922"/>
                <a:ext cx="51997" cy="64492"/>
              </a:xfrm>
              <a:prstGeom prst="rect">
                <a:avLst/>
              </a:prstGeom>
            </p:spPr>
          </p:pic>
          <p:pic>
            <p:nvPicPr>
              <p:cNvPr id="36" name="Image 28" descr=" ">
                <a:extLst>
                  <a:ext uri="{FF2B5EF4-FFF2-40B4-BE49-F238E27FC236}">
                    <a16:creationId xmlns:a16="http://schemas.microsoft.com/office/drawing/2014/main" id="{E25E522A-A3D7-4F61-BCFE-72837A04AB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1">
                <a:extLst>
                  <a:ext uri="{96DAC541-7B7A-43D3-8B79-37D633B846F1}">
                    <asvg:svgBlip xmlns:asvg="http://schemas.microsoft.com/office/drawing/2016/SVG/main" r:embed="rId32"/>
                  </a:ext>
                </a:extLst>
              </a:blip>
              <a:stretch>
                <a:fillRect/>
              </a:stretch>
            </p:blipFill>
            <p:spPr>
              <a:xfrm>
                <a:off x="17078177" y="13020675"/>
                <a:ext cx="64897" cy="66824"/>
              </a:xfrm>
              <a:prstGeom prst="rect">
                <a:avLst/>
              </a:prstGeom>
            </p:spPr>
          </p:pic>
          <p:pic>
            <p:nvPicPr>
              <p:cNvPr id="37" name="Image 29" descr=" ">
                <a:extLst>
                  <a:ext uri="{FF2B5EF4-FFF2-40B4-BE49-F238E27FC236}">
                    <a16:creationId xmlns:a16="http://schemas.microsoft.com/office/drawing/2014/main" id="{83119BE8-568B-44AD-9E8C-CD18CD7ED7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3">
                <a:extLst>
                  <a:ext uri="{96DAC541-7B7A-43D3-8B79-37D633B846F1}">
                    <asvg:svgBlip xmlns:asvg="http://schemas.microsoft.com/office/drawing/2016/SVG/main" r:embed="rId34"/>
                  </a:ext>
                </a:extLst>
              </a:blip>
              <a:stretch>
                <a:fillRect/>
              </a:stretch>
            </p:blipFill>
            <p:spPr>
              <a:xfrm>
                <a:off x="17091177" y="12875915"/>
                <a:ext cx="51997" cy="64492"/>
              </a:xfrm>
              <a:prstGeom prst="rect">
                <a:avLst/>
              </a:prstGeom>
            </p:spPr>
          </p:pic>
          <p:pic>
            <p:nvPicPr>
              <p:cNvPr id="38" name="Image 30" descr=" ">
                <a:extLst>
                  <a:ext uri="{FF2B5EF4-FFF2-40B4-BE49-F238E27FC236}">
                    <a16:creationId xmlns:a16="http://schemas.microsoft.com/office/drawing/2014/main" id="{245A961A-A151-4762-A7AB-92E7617345D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5">
                <a:extLst>
                  <a:ext uri="{96DAC541-7B7A-43D3-8B79-37D633B846F1}">
                    <asvg:svgBlip xmlns:asvg="http://schemas.microsoft.com/office/drawing/2016/SVG/main" r:embed="rId36"/>
                  </a:ext>
                </a:extLst>
              </a:blip>
              <a:stretch>
                <a:fillRect/>
              </a:stretch>
            </p:blipFill>
            <p:spPr>
              <a:xfrm>
                <a:off x="17078177" y="12943830"/>
                <a:ext cx="64897" cy="66824"/>
              </a:xfrm>
              <a:prstGeom prst="rect">
                <a:avLst/>
              </a:prstGeom>
            </p:spPr>
          </p:pic>
          <p:pic>
            <p:nvPicPr>
              <p:cNvPr id="39" name="Image 31" descr=" ">
                <a:extLst>
                  <a:ext uri="{FF2B5EF4-FFF2-40B4-BE49-F238E27FC236}">
                    <a16:creationId xmlns:a16="http://schemas.microsoft.com/office/drawing/2014/main" id="{8E81EDC3-E4E3-4AC8-85E5-704284E990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7">
                <a:extLst>
                  <a:ext uri="{96DAC541-7B7A-43D3-8B79-37D633B846F1}">
                    <asvg:svgBlip xmlns:asvg="http://schemas.microsoft.com/office/drawing/2016/SVG/main" r:embed="rId38"/>
                  </a:ext>
                </a:extLst>
              </a:blip>
              <a:stretch>
                <a:fillRect/>
              </a:stretch>
            </p:blipFill>
            <p:spPr>
              <a:xfrm>
                <a:off x="17047416" y="12878792"/>
                <a:ext cx="66187" cy="51792"/>
              </a:xfrm>
              <a:prstGeom prst="rect">
                <a:avLst/>
              </a:prstGeom>
            </p:spPr>
          </p:pic>
          <p:pic>
            <p:nvPicPr>
              <p:cNvPr id="40" name="Image 32" descr=" ">
                <a:extLst>
                  <a:ext uri="{FF2B5EF4-FFF2-40B4-BE49-F238E27FC236}">
                    <a16:creationId xmlns:a16="http://schemas.microsoft.com/office/drawing/2014/main" id="{518AC85A-D170-4C59-84D1-04A368C6D94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9">
                <a:extLst>
                  <a:ext uri="{96DAC541-7B7A-43D3-8B79-37D633B846F1}">
                    <asvg:svgBlip xmlns:asvg="http://schemas.microsoft.com/office/drawing/2016/SVG/main" r:embed="rId40"/>
                  </a:ext>
                </a:extLst>
              </a:blip>
              <a:stretch>
                <a:fillRect/>
              </a:stretch>
            </p:blipFill>
            <p:spPr>
              <a:xfrm>
                <a:off x="17047019" y="13099157"/>
                <a:ext cx="66286" cy="51941"/>
              </a:xfrm>
              <a:prstGeom prst="rect">
                <a:avLst/>
              </a:prstGeom>
            </p:spPr>
          </p:pic>
          <p:pic>
            <p:nvPicPr>
              <p:cNvPr id="41" name="Image 33" descr=" ">
                <a:extLst>
                  <a:ext uri="{FF2B5EF4-FFF2-40B4-BE49-F238E27FC236}">
                    <a16:creationId xmlns:a16="http://schemas.microsoft.com/office/drawing/2014/main" id="{BECABB20-A7EC-4AEC-8096-08B8E3945B5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1">
                <a:extLst>
                  <a:ext uri="{96DAC541-7B7A-43D3-8B79-37D633B846F1}">
                    <asvg:svgBlip xmlns:asvg="http://schemas.microsoft.com/office/drawing/2016/SVG/main" r:embed="rId42"/>
                  </a:ext>
                </a:extLst>
              </a:blip>
              <a:stretch>
                <a:fillRect/>
              </a:stretch>
            </p:blipFill>
            <p:spPr>
              <a:xfrm>
                <a:off x="17008220" y="13020675"/>
                <a:ext cx="70156" cy="84336"/>
              </a:xfrm>
              <a:prstGeom prst="rect">
                <a:avLst/>
              </a:prstGeom>
            </p:spPr>
          </p:pic>
        </p:grpSp>
        <p:pic>
          <p:nvPicPr>
            <p:cNvPr id="42" name="Image 34" descr=" ">
              <a:extLst>
                <a:ext uri="{FF2B5EF4-FFF2-40B4-BE49-F238E27FC236}">
                  <a16:creationId xmlns:a16="http://schemas.microsoft.com/office/drawing/2014/main" id="{4172FA0B-7EC2-4A4A-A114-8F45A7DFBC3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3">
              <a:extLst>
                <a:ext uri="{96DAC541-7B7A-43D3-8B79-37D633B846F1}">
                  <asvg:svgBlip xmlns:asvg="http://schemas.microsoft.com/office/drawing/2016/SVG/main" r:embed="rId44"/>
                </a:ext>
              </a:extLst>
            </a:blip>
            <a:stretch>
              <a:fillRect/>
            </a:stretch>
          </p:blipFill>
          <p:spPr>
            <a:xfrm>
              <a:off x="5771704" y="4877957"/>
              <a:ext cx="91864" cy="126504"/>
            </a:xfrm>
            <a:prstGeom prst="rect">
              <a:avLst/>
            </a:prstGeom>
          </p:spPr>
        </p:pic>
      </p:grpSp>
      <p:sp>
        <p:nvSpPr>
          <p:cNvPr id="43" name="Прямоугольник: скругленные противолежащие углы 42">
            <a:extLst>
              <a:ext uri="{FF2B5EF4-FFF2-40B4-BE49-F238E27FC236}">
                <a16:creationId xmlns:a16="http://schemas.microsoft.com/office/drawing/2014/main" id="{4573E87C-7B20-4908-912E-D860DAE823D0}"/>
              </a:ext>
            </a:extLst>
          </p:cNvPr>
          <p:cNvSpPr/>
          <p:nvPr userDrawn="1"/>
        </p:nvSpPr>
        <p:spPr>
          <a:xfrm flipH="1">
            <a:off x="8686524" y="4700867"/>
            <a:ext cx="457482" cy="442633"/>
          </a:xfrm>
          <a:prstGeom prst="round2DiagRect">
            <a:avLst>
              <a:gd name="adj1" fmla="val 37605"/>
              <a:gd name="adj2" fmla="val 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F9B157D-8D1A-4A0D-9EEB-50311EDA7F2F}"/>
              </a:ext>
            </a:extLst>
          </p:cNvPr>
          <p:cNvSpPr txBox="1"/>
          <p:nvPr userDrawn="1"/>
        </p:nvSpPr>
        <p:spPr>
          <a:xfrm>
            <a:off x="8686524" y="4801834"/>
            <a:ext cx="457477" cy="237869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fld id="{20FB894D-731D-4F2F-A0EB-562EA881BCCE}" type="slidenum">
              <a:rPr lang="ru-RU" sz="900" smtClean="0">
                <a:solidFill>
                  <a:schemeClr val="bg1"/>
                </a:solidFill>
                <a:latin typeface="Montserrat" panose="00000500000000000000" pitchFamily="2" charset="-52"/>
              </a:rPr>
              <a:pPr algn="ctr"/>
              <a:t>‹#›</a:t>
            </a:fld>
            <a:endParaRPr lang="ru-RU" sz="1000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33F8A63-5BAB-46F7-BA44-5FE856642361}"/>
              </a:ext>
            </a:extLst>
          </p:cNvPr>
          <p:cNvPicPr>
            <a:picLocks noChangeAspect="1"/>
          </p:cNvPicPr>
          <p:nvPr userDrawn="1"/>
        </p:nvPicPr>
        <p:blipFill>
          <a:blip r:embed="rId45">
            <a:extLst>
              <a:ext uri="{96DAC541-7B7A-43D3-8B79-37D633B846F1}">
                <asvg:svgBlip xmlns:asvg="http://schemas.microsoft.com/office/drawing/2016/SVG/main" r:embed="rId46"/>
              </a:ext>
            </a:extLst>
          </a:blip>
          <a:stretch>
            <a:fillRect/>
          </a:stretch>
        </p:blipFill>
        <p:spPr>
          <a:xfrm>
            <a:off x="-2381" y="4701833"/>
            <a:ext cx="1159276" cy="442632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752C0B00-924F-4011-A5F9-9BA6737DB4B3}"/>
              </a:ext>
            </a:extLst>
          </p:cNvPr>
          <p:cNvSpPr txBox="1"/>
          <p:nvPr userDrawn="1"/>
        </p:nvSpPr>
        <p:spPr>
          <a:xfrm>
            <a:off x="1195963" y="4744571"/>
            <a:ext cx="4296054" cy="39049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>
              <a:lnSpc>
                <a:spcPct val="95000"/>
              </a:lnSpc>
            </a:pPr>
            <a:r>
              <a:rPr lang="ru-RU" sz="680" b="1" dirty="0">
                <a:solidFill>
                  <a:schemeClr val="bg1"/>
                </a:solidFill>
                <a:latin typeface="Montserrat SemiBold" panose="00000700000000000000" pitchFamily="2" charset="-52"/>
              </a:rPr>
              <a:t>ФГБОУ ДПО </a:t>
            </a:r>
            <a:br>
              <a:rPr lang="ru-RU" sz="680" b="1" dirty="0">
                <a:solidFill>
                  <a:schemeClr val="bg1"/>
                </a:solidFill>
                <a:latin typeface="Montserrat SemiBold" panose="00000700000000000000" pitchFamily="2" charset="-52"/>
              </a:rPr>
            </a:br>
            <a:r>
              <a:rPr lang="ru-RU" sz="680" b="1" dirty="0">
                <a:solidFill>
                  <a:schemeClr val="bg1"/>
                </a:solidFill>
                <a:latin typeface="Montserrat SemiBold" panose="00000700000000000000" pitchFamily="2" charset="-52"/>
              </a:rPr>
              <a:t>«</a:t>
            </a:r>
            <a:r>
              <a:rPr lang="ru-RU" sz="680" dirty="0">
                <a:solidFill>
                  <a:schemeClr val="bg1"/>
                </a:solidFill>
                <a:latin typeface="Montserrat SemiBold" panose="00000700000000000000" pitchFamily="2" charset="-52"/>
              </a:rPr>
              <a:t>Российская медицинская академия непрерывного профессионального образования» Министерства здравоохранения Российской Федерации </a:t>
            </a:r>
            <a:endParaRPr lang="ru-RU" sz="680" b="1" dirty="0">
              <a:solidFill>
                <a:schemeClr val="bg1"/>
              </a:solidFill>
              <a:latin typeface="Montserrat SemiBold" panose="000007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972887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92" r:id="rId2"/>
    <p:sldLayoutId id="2147483649" r:id="rId3"/>
    <p:sldLayoutId id="2147483693" r:id="rId4"/>
    <p:sldLayoutId id="2147483650" r:id="rId5"/>
    <p:sldLayoutId id="2147483691" r:id="rId6"/>
    <p:sldLayoutId id="2147483689" r:id="rId7"/>
    <p:sldLayoutId id="2147483690" r:id="rId8"/>
    <p:sldLayoutId id="2147483662" r:id="rId9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png"/><Relationship Id="rId4" Type="http://schemas.openxmlformats.org/officeDocument/2006/relationships/image" Target="../media/image38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1E703F8B-66F2-4398-A776-A345B9F41F97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50000">
                <a:srgbClr val="A0352F"/>
              </a:gs>
              <a:gs pos="0">
                <a:schemeClr val="tx1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75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39C215A-8BD6-48C5-80D9-1B4D466ED50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9336" r="6439"/>
          <a:stretch/>
        </p:blipFill>
        <p:spPr>
          <a:xfrm flipH="1">
            <a:off x="0" y="652046"/>
            <a:ext cx="9144000" cy="4491454"/>
          </a:xfrm>
          <a:prstGeom prst="rect">
            <a:avLst/>
          </a:prstGeom>
        </p:spPr>
      </p:pic>
      <p:sp>
        <p:nvSpPr>
          <p:cNvPr id="21" name="Text 0">
            <a:extLst>
              <a:ext uri="{FF2B5EF4-FFF2-40B4-BE49-F238E27FC236}">
                <a16:creationId xmlns:a16="http://schemas.microsoft.com/office/drawing/2014/main" id="{B557D3E8-72C2-4C6C-B84E-EFE8C36BC446}"/>
              </a:ext>
            </a:extLst>
          </p:cNvPr>
          <p:cNvSpPr/>
          <p:nvPr/>
        </p:nvSpPr>
        <p:spPr>
          <a:xfrm>
            <a:off x="450800" y="2021059"/>
            <a:ext cx="8222456" cy="109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spcAft>
                <a:spcPts val="1200"/>
              </a:spcAft>
              <a:buNone/>
            </a:pPr>
            <a:r>
              <a:rPr lang="ru-RU" sz="2800" b="1" dirty="0">
                <a:solidFill>
                  <a:schemeClr val="bg1"/>
                </a:solidFill>
                <a:latin typeface="Montserrat" panose="00000500000000000000" pitchFamily="2" charset="-52"/>
                <a:ea typeface="Montserrat Bold" pitchFamily="34" charset="-122"/>
                <a:cs typeface="Montserrat Bold" pitchFamily="34" charset="-120"/>
              </a:rPr>
              <a:t>Название</a:t>
            </a:r>
            <a:endParaRPr lang="en-US" sz="2800" b="1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sp>
        <p:nvSpPr>
          <p:cNvPr id="22" name="Text 0">
            <a:extLst>
              <a:ext uri="{FF2B5EF4-FFF2-40B4-BE49-F238E27FC236}">
                <a16:creationId xmlns:a16="http://schemas.microsoft.com/office/drawing/2014/main" id="{12C759CB-9667-4E90-B372-F6432B05536F}"/>
              </a:ext>
            </a:extLst>
          </p:cNvPr>
          <p:cNvSpPr/>
          <p:nvPr/>
        </p:nvSpPr>
        <p:spPr>
          <a:xfrm>
            <a:off x="459628" y="4438058"/>
            <a:ext cx="8222456" cy="2322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1" u="none" strike="noStrike" kern="1200" cap="none" spc="0" normalizeH="0" baseline="0" noProof="0" dirty="0">
              <a:ln>
                <a:noFill/>
              </a:ln>
              <a:solidFill>
                <a:srgbClr val="B19855"/>
              </a:solidFill>
              <a:effectLst/>
              <a:uLnTx/>
              <a:uFillTx/>
              <a:latin typeface="Montserrat" panose="00000500000000000000" pitchFamily="2" charset="-52"/>
              <a:ea typeface="Droid Serif" panose="02020600060500020200" pitchFamily="18" charset="0"/>
              <a:cs typeface="Droid Serif" panose="02020600060500020200" pitchFamily="18" charset="0"/>
            </a:endParaRPr>
          </a:p>
        </p:txBody>
      </p:sp>
      <p:sp>
        <p:nvSpPr>
          <p:cNvPr id="23" name="Text 0">
            <a:extLst>
              <a:ext uri="{FF2B5EF4-FFF2-40B4-BE49-F238E27FC236}">
                <a16:creationId xmlns:a16="http://schemas.microsoft.com/office/drawing/2014/main" id="{42A56D58-8FD5-4827-8448-A8FFEF7978D6}"/>
              </a:ext>
            </a:extLst>
          </p:cNvPr>
          <p:cNvSpPr/>
          <p:nvPr/>
        </p:nvSpPr>
        <p:spPr>
          <a:xfrm>
            <a:off x="450800" y="3477600"/>
            <a:ext cx="8222456" cy="8276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spcAft>
                <a:spcPts val="600"/>
              </a:spcAft>
              <a:buNone/>
            </a:pPr>
            <a:r>
              <a:rPr lang="ru-RU" b="1" dirty="0">
                <a:solidFill>
                  <a:schemeClr val="accent5"/>
                </a:solidFill>
                <a:latin typeface="Montserrat" panose="00000500000000000000" pitchFamily="2" charset="-52"/>
                <a:ea typeface="Droid Serif" panose="02020600060500020200" pitchFamily="18" charset="0"/>
                <a:cs typeface="Droid Serif" panose="02020600060500020200" pitchFamily="18" charset="0"/>
              </a:rPr>
              <a:t>ФИО</a:t>
            </a:r>
          </a:p>
          <a:p>
            <a:pPr marL="0" indent="0">
              <a:lnSpc>
                <a:spcPct val="90000"/>
              </a:lnSpc>
              <a:spcAft>
                <a:spcPts val="600"/>
              </a:spcAft>
              <a:buNone/>
            </a:pPr>
            <a:r>
              <a:rPr lang="ru-RU" sz="1200" b="1" dirty="0">
                <a:solidFill>
                  <a:schemeClr val="accent5"/>
                </a:solidFill>
                <a:latin typeface="Montserrat SemiBold" panose="00000700000000000000" pitchFamily="2" charset="-52"/>
                <a:ea typeface="Droid Serif" panose="02020600060500020200" pitchFamily="18" charset="0"/>
                <a:cs typeface="Droid Serif" panose="02020600060500020200" pitchFamily="18" charset="0"/>
              </a:rPr>
              <a:t>Должность, регалии</a:t>
            </a:r>
            <a:endParaRPr lang="ru-RU" sz="1600" b="1" dirty="0">
              <a:solidFill>
                <a:schemeClr val="accent5"/>
              </a:solidFill>
              <a:latin typeface="Montserrat SemiBold" panose="00000700000000000000" pitchFamily="2" charset="-52"/>
              <a:ea typeface="Droid Serif" panose="02020600060500020200" pitchFamily="18" charset="0"/>
              <a:cs typeface="Droid Serif" panose="02020600060500020200" pitchFamily="18" charset="0"/>
            </a:endParaRPr>
          </a:p>
        </p:txBody>
      </p:sp>
      <p:sp>
        <p:nvSpPr>
          <p:cNvPr id="24" name="Text 0">
            <a:extLst>
              <a:ext uri="{FF2B5EF4-FFF2-40B4-BE49-F238E27FC236}">
                <a16:creationId xmlns:a16="http://schemas.microsoft.com/office/drawing/2014/main" id="{93C6F4A7-4670-4F56-96B8-A1883D101CD9}"/>
              </a:ext>
            </a:extLst>
          </p:cNvPr>
          <p:cNvSpPr/>
          <p:nvPr/>
        </p:nvSpPr>
        <p:spPr>
          <a:xfrm>
            <a:off x="450800" y="4485472"/>
            <a:ext cx="8222456" cy="2822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spcAft>
                <a:spcPts val="1200"/>
              </a:spcAft>
              <a:buNone/>
            </a:pPr>
            <a:r>
              <a:rPr lang="ru-RU" sz="1200" b="1" dirty="0">
                <a:solidFill>
                  <a:schemeClr val="bg1"/>
                </a:solidFill>
                <a:latin typeface="Montserrat" panose="00000500000000000000" pitchFamily="2" charset="-52"/>
                <a:ea typeface="Montserrat Bold" pitchFamily="34" charset="-122"/>
                <a:cs typeface="Montserrat Bold" pitchFamily="34" charset="-120"/>
              </a:rPr>
              <a:t>дата</a:t>
            </a:r>
            <a:endParaRPr lang="en-US" sz="1200" b="1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BFEC952-BC0A-4006-AE57-F60DCA65C4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800" y="496322"/>
            <a:ext cx="1730144" cy="6660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B6B0FC-C470-41ED-B23C-CA65065F6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29F2A7B-FF97-4DBD-9E65-05D28FE1E21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CD34B7C-6070-44D9-A878-A7B8EA78850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 dirty="0">
              <a:solidFill>
                <a:srgbClr val="4C21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34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23616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РМАНПО 2025">
      <a:dk1>
        <a:srgbClr val="720A0A"/>
      </a:dk1>
      <a:lt1>
        <a:srgbClr val="FFFFFF"/>
      </a:lt1>
      <a:dk2>
        <a:srgbClr val="61539B"/>
      </a:dk2>
      <a:lt2>
        <a:srgbClr val="FEEFE5"/>
      </a:lt2>
      <a:accent1>
        <a:srgbClr val="E24920"/>
      </a:accent1>
      <a:accent2>
        <a:srgbClr val="B24949"/>
      </a:accent2>
      <a:accent3>
        <a:srgbClr val="E57565"/>
      </a:accent3>
      <a:accent4>
        <a:srgbClr val="47A88E"/>
      </a:accent4>
      <a:accent5>
        <a:srgbClr val="BBA669"/>
      </a:accent5>
      <a:accent6>
        <a:srgbClr val="16304A"/>
      </a:accent6>
      <a:hlink>
        <a:srgbClr val="3DB7D8"/>
      </a:hlink>
      <a:folHlink>
        <a:srgbClr val="61539B"/>
      </a:folHlink>
    </a:clrScheme>
    <a:fontScheme name="Montserrat">
      <a:majorFont>
        <a:latin typeface="Montserrat"/>
        <a:ea typeface=""/>
        <a:cs typeface=""/>
      </a:majorFont>
      <a:minorFont>
        <a:latin typeface="Montserrat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5696</TotalTime>
  <Words>8</Words>
  <Application>Microsoft Office PowerPoint</Application>
  <PresentationFormat>Экран (16:9)</PresentationFormat>
  <Paragraphs>6</Paragraphs>
  <Slides>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8" baseType="lpstr">
      <vt:lpstr>Calibri</vt:lpstr>
      <vt:lpstr>Montserrat</vt:lpstr>
      <vt:lpstr>Arial</vt:lpstr>
      <vt:lpstr>Montserrat SemiBold</vt:lpstr>
      <vt:lpstr>Office Theme</vt:lpstr>
      <vt:lpstr>Презентация PowerPoint</vt:lpstr>
      <vt:lpstr>Презентация PowerPoint</vt:lpstr>
      <vt:lpstr>Презентация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Михаил</cp:lastModifiedBy>
  <cp:revision>1020</cp:revision>
  <dcterms:created xsi:type="dcterms:W3CDTF">2024-08-23T08:50:04Z</dcterms:created>
  <dcterms:modified xsi:type="dcterms:W3CDTF">2025-08-18T14:30:09Z</dcterms:modified>
</cp:coreProperties>
</file>