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6" r:id="rId1"/>
  </p:sldMasterIdLst>
  <p:notesMasterIdLst>
    <p:notesMasterId r:id="rId5"/>
  </p:notesMasterIdLst>
  <p:sldIdLst>
    <p:sldId id="256" r:id="rId2"/>
    <p:sldId id="334" r:id="rId3"/>
    <p:sldId id="335" r:id="rId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2" charset="-52"/>
      <p:regular r:id="rId10"/>
      <p:bold r:id="rId11"/>
      <p:italic r:id="rId12"/>
      <p:boldItalic r:id="rId13"/>
    </p:embeddedFont>
    <p:embeddedFont>
      <p:font typeface="Montserrat SemiBold" panose="00000700000000000000" pitchFamily="2" charset="-52"/>
      <p:bold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9855"/>
    <a:srgbClr val="7C8CAD"/>
    <a:srgbClr val="4B7BA1"/>
    <a:srgbClr val="DEE3EB"/>
    <a:srgbClr val="497389"/>
    <a:srgbClr val="84ACB6"/>
    <a:srgbClr val="811F0A"/>
    <a:srgbClr val="72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10"/>
    <p:restoredTop sz="94610"/>
  </p:normalViewPr>
  <p:slideViewPr>
    <p:cSldViewPr snapToGrid="0" snapToObjects="1">
      <p:cViewPr varScale="1">
        <p:scale>
          <a:sx n="147" d="100"/>
          <a:sy n="147" d="100"/>
        </p:scale>
        <p:origin x="48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3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6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94" y="247965"/>
            <a:ext cx="8611736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accent3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70" y="247965"/>
            <a:ext cx="8591150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accent3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A08C2-25C6-47F5-BCC9-7F96948C1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70" y="1022152"/>
            <a:ext cx="8591150" cy="368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+mj-lt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E5DB96A-99C9-4100-916C-1483102D1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070" y="1481452"/>
            <a:ext cx="8591263" cy="302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Montserrat" panose="00000500000000000000" pitchFamily="2" charset="-52"/>
              </a:defRPr>
            </a:lvl1pPr>
            <a:lvl2pPr marL="171433" indent="0">
              <a:buNone/>
              <a:defRPr sz="1100">
                <a:solidFill>
                  <a:srgbClr val="002060"/>
                </a:solidFill>
                <a:latin typeface="Montserrat" panose="00000500000000000000" pitchFamily="2" charset="-52"/>
              </a:defRPr>
            </a:lvl2pPr>
            <a:lvl3pPr marL="342866" indent="0">
              <a:buNone/>
              <a:defRPr sz="1050">
                <a:solidFill>
                  <a:srgbClr val="002060"/>
                </a:solidFill>
                <a:latin typeface="Montserrat" panose="00000500000000000000" pitchFamily="2" charset="-52"/>
              </a:defRPr>
            </a:lvl3pPr>
            <a:lvl4pPr marL="514299" indent="0">
              <a:buNone/>
              <a:defRPr sz="1000">
                <a:solidFill>
                  <a:srgbClr val="002060"/>
                </a:solidFill>
                <a:latin typeface="Montserrat" panose="00000500000000000000" pitchFamily="2" charset="-52"/>
              </a:defRPr>
            </a:lvl4pPr>
            <a:lvl5pPr marL="685731" indent="0">
              <a:buNone/>
              <a:defRPr sz="1000">
                <a:solidFill>
                  <a:srgbClr val="002060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14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E0EA02F-B210-4DE0-A896-A952A098310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7EA052F-20E7-4035-92CC-FD55092E40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384" y="363835"/>
            <a:ext cx="2036119" cy="77742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A40F99-41B0-4B2E-8C03-75874EBE8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sp>
        <p:nvSpPr>
          <p:cNvPr id="12" name="Text 0">
            <a:extLst>
              <a:ext uri="{FF2B5EF4-FFF2-40B4-BE49-F238E27FC236}">
                <a16:creationId xmlns:a16="http://schemas.microsoft.com/office/drawing/2014/main" id="{7F4B666A-9E37-410A-A02D-1C6B9F91B563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495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E0EA02F-B210-4DE0-A896-A952A098310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A40F99-41B0-4B2E-8C03-75874EBE8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932F720-BCBE-43AB-B342-14E908A629AF}"/>
              </a:ext>
            </a:extLst>
          </p:cNvPr>
          <p:cNvGrpSpPr/>
          <p:nvPr userDrawn="1"/>
        </p:nvGrpSpPr>
        <p:grpSpPr>
          <a:xfrm>
            <a:off x="354384" y="363835"/>
            <a:ext cx="972736" cy="661682"/>
            <a:chOff x="10239166" y="4332486"/>
            <a:chExt cx="3908418" cy="2658269"/>
          </a:xfrm>
        </p:grpSpPr>
        <p:pic>
          <p:nvPicPr>
            <p:cNvPr id="5" name="Image 72" descr=" ">
              <a:extLst>
                <a:ext uri="{FF2B5EF4-FFF2-40B4-BE49-F238E27FC236}">
                  <a16:creationId xmlns:a16="http://schemas.microsoft.com/office/drawing/2014/main" id="{0718A16B-6B81-42EC-AB2F-A287ACC71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6" name="Image 73" descr=" ">
              <a:extLst>
                <a:ext uri="{FF2B5EF4-FFF2-40B4-BE49-F238E27FC236}">
                  <a16:creationId xmlns:a16="http://schemas.microsoft.com/office/drawing/2014/main" id="{5EF7AE01-5AE3-4C2C-AC67-549D9825D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7" name="Image 74" descr=" ">
              <a:extLst>
                <a:ext uri="{FF2B5EF4-FFF2-40B4-BE49-F238E27FC236}">
                  <a16:creationId xmlns:a16="http://schemas.microsoft.com/office/drawing/2014/main" id="{E525AC3C-DD26-4FF5-96D2-F723B51FB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8" name="Image 75" descr=" ">
              <a:extLst>
                <a:ext uri="{FF2B5EF4-FFF2-40B4-BE49-F238E27FC236}">
                  <a16:creationId xmlns:a16="http://schemas.microsoft.com/office/drawing/2014/main" id="{01504B51-ED3B-48A7-94A7-33051F9D1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9" name="Image 76" descr=" ">
              <a:extLst>
                <a:ext uri="{FF2B5EF4-FFF2-40B4-BE49-F238E27FC236}">
                  <a16:creationId xmlns:a16="http://schemas.microsoft.com/office/drawing/2014/main" id="{181A03CA-895A-4C57-81A0-E745681FD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10" name="Image 77" descr=" ">
              <a:extLst>
                <a:ext uri="{FF2B5EF4-FFF2-40B4-BE49-F238E27FC236}">
                  <a16:creationId xmlns:a16="http://schemas.microsoft.com/office/drawing/2014/main" id="{9295B30B-D61E-487C-823D-0082751B7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11" name="Image 78" descr=" ">
              <a:extLst>
                <a:ext uri="{FF2B5EF4-FFF2-40B4-BE49-F238E27FC236}">
                  <a16:creationId xmlns:a16="http://schemas.microsoft.com/office/drawing/2014/main" id="{355E025A-DFE2-41C5-96D7-9FC3BBB26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12" name="Text 0">
            <a:extLst>
              <a:ext uri="{FF2B5EF4-FFF2-40B4-BE49-F238E27FC236}">
                <a16:creationId xmlns:a16="http://schemas.microsoft.com/office/drawing/2014/main" id="{7F4B666A-9E37-410A-A02D-1C6B9F91B563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233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C038B7-5C40-4EDB-8E50-255FBC34E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" y="0"/>
            <a:ext cx="9142809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1CFEBE-384D-4066-A174-C0605D01F18D}"/>
              </a:ext>
            </a:extLst>
          </p:cNvPr>
          <p:cNvSpPr txBox="1"/>
          <p:nvPr userDrawn="1"/>
        </p:nvSpPr>
        <p:spPr>
          <a:xfrm>
            <a:off x="369875" y="383780"/>
            <a:ext cx="5034608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chemeClr val="bg1"/>
                </a:solidFill>
                <a:latin typeface="Montserrat" panose="00000500000000000000" pitchFamily="2" charset="-52"/>
              </a:rPr>
              <a:t>Вы всегда можете обратиться к нам!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F4A3600-F970-4350-8C1D-71A07F7C44B9}"/>
              </a:ext>
            </a:extLst>
          </p:cNvPr>
          <p:cNvGrpSpPr/>
          <p:nvPr userDrawn="1"/>
        </p:nvGrpSpPr>
        <p:grpSpPr>
          <a:xfrm>
            <a:off x="6559365" y="2560548"/>
            <a:ext cx="1344354" cy="1344529"/>
            <a:chOff x="10587789" y="385010"/>
            <a:chExt cx="2695074" cy="2695074"/>
          </a:xfrm>
        </p:grpSpPr>
        <p:sp>
          <p:nvSpPr>
            <p:cNvPr id="5" name="Прямоугольник: скругленные углы 23">
              <a:extLst>
                <a:ext uri="{FF2B5EF4-FFF2-40B4-BE49-F238E27FC236}">
                  <a16:creationId xmlns:a16="http://schemas.microsoft.com/office/drawing/2014/main" id="{7BE8699A-0457-4CA4-8B6B-3B05E52294B0}"/>
                </a:ext>
              </a:extLst>
            </p:cNvPr>
            <p:cNvSpPr/>
            <p:nvPr/>
          </p:nvSpPr>
          <p:spPr>
            <a:xfrm rot="10800000" flipH="1">
              <a:off x="10587789" y="385010"/>
              <a:ext cx="2695074" cy="2695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dirty="0">
                <a:latin typeface="Montserrat" panose="00000500000000000000" pitchFamily="2" charset="-52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A4B6152-6E7E-4033-A96D-6F9292832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53382" y="668690"/>
              <a:ext cx="2164833" cy="2164833"/>
            </a:xfrm>
            <a:prstGeom prst="rect">
              <a:avLst/>
            </a:prstGeom>
          </p:spPr>
        </p:pic>
      </p:grpSp>
      <p:sp>
        <p:nvSpPr>
          <p:cNvPr id="7" name="Text 0">
            <a:extLst>
              <a:ext uri="{FF2B5EF4-FFF2-40B4-BE49-F238E27FC236}">
                <a16:creationId xmlns:a16="http://schemas.microsoft.com/office/drawing/2014/main" id="{AA723741-B9A0-4ECA-83AB-864B724B222F}"/>
              </a:ext>
            </a:extLst>
          </p:cNvPr>
          <p:cNvSpPr/>
          <p:nvPr userDrawn="1"/>
        </p:nvSpPr>
        <p:spPr>
          <a:xfrm>
            <a:off x="369875" y="3840220"/>
            <a:ext cx="4098213" cy="706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ru-RU" sz="2250" b="0" dirty="0">
                <a:solidFill>
                  <a:schemeClr val="bg1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СОХРАНЯЯ ТРАДИЦИИ, СОЗДАЕМ БУДУЩЕЕ</a:t>
            </a:r>
            <a:endParaRPr lang="en-US" sz="225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A32107D-10A0-4C66-941D-97241FB07BA6}"/>
              </a:ext>
            </a:extLst>
          </p:cNvPr>
          <p:cNvGrpSpPr/>
          <p:nvPr userDrawn="1"/>
        </p:nvGrpSpPr>
        <p:grpSpPr>
          <a:xfrm>
            <a:off x="352724" y="1613492"/>
            <a:ext cx="2560335" cy="1630030"/>
            <a:chOff x="9056753" y="4302646"/>
            <a:chExt cx="6828449" cy="4346746"/>
          </a:xfrm>
        </p:grpSpPr>
        <p:sp>
          <p:nvSpPr>
            <p:cNvPr id="9" name="Текст 2">
              <a:extLst>
                <a:ext uri="{FF2B5EF4-FFF2-40B4-BE49-F238E27FC236}">
                  <a16:creationId xmlns:a16="http://schemas.microsoft.com/office/drawing/2014/main" id="{A23C18CB-4941-4FD5-BE17-15F37F82CEF1}"/>
                </a:ext>
              </a:extLst>
            </p:cNvPr>
            <p:cNvSpPr txBox="1">
              <a:spLocks/>
            </p:cNvSpPr>
            <p:nvPr/>
          </p:nvSpPr>
          <p:spPr>
            <a:xfrm>
              <a:off x="9056754" y="4302646"/>
              <a:ext cx="4722712" cy="2293422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rgbClr val="8DD2E1"/>
                  </a:solidFill>
                </a:rPr>
                <a:t>Должность</a:t>
              </a:r>
            </a:p>
          </p:txBody>
        </p:sp>
        <p:sp>
          <p:nvSpPr>
            <p:cNvPr id="10" name="Текст 3">
              <a:extLst>
                <a:ext uri="{FF2B5EF4-FFF2-40B4-BE49-F238E27FC236}">
                  <a16:creationId xmlns:a16="http://schemas.microsoft.com/office/drawing/2014/main" id="{61CA52F6-97D4-4466-956F-968516BE16EE}"/>
                </a:ext>
              </a:extLst>
            </p:cNvPr>
            <p:cNvSpPr txBox="1">
              <a:spLocks/>
            </p:cNvSpPr>
            <p:nvPr/>
          </p:nvSpPr>
          <p:spPr>
            <a:xfrm>
              <a:off x="9056753" y="6617860"/>
              <a:ext cx="6828449" cy="203153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1045D43-2831-41B1-B59E-5F950B026C04}"/>
              </a:ext>
            </a:extLst>
          </p:cNvPr>
          <p:cNvGrpSpPr/>
          <p:nvPr userDrawn="1"/>
        </p:nvGrpSpPr>
        <p:grpSpPr>
          <a:xfrm>
            <a:off x="2769837" y="1605321"/>
            <a:ext cx="2817951" cy="1638201"/>
            <a:chOff x="986461" y="4280855"/>
            <a:chExt cx="7515513" cy="4368537"/>
          </a:xfrm>
        </p:grpSpPr>
        <p:sp>
          <p:nvSpPr>
            <p:cNvPr id="12" name="Текст 2">
              <a:extLst>
                <a:ext uri="{FF2B5EF4-FFF2-40B4-BE49-F238E27FC236}">
                  <a16:creationId xmlns:a16="http://schemas.microsoft.com/office/drawing/2014/main" id="{1BBB8AC3-BB50-47E5-914E-7EBC12D82471}"/>
                </a:ext>
              </a:extLst>
            </p:cNvPr>
            <p:cNvSpPr txBox="1">
              <a:spLocks/>
            </p:cNvSpPr>
            <p:nvPr/>
          </p:nvSpPr>
          <p:spPr>
            <a:xfrm>
              <a:off x="986461" y="4280855"/>
              <a:ext cx="7515513" cy="2185704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rgbClr val="8DD2E1"/>
                  </a:solidFill>
                </a:rPr>
                <a:t>Должность</a:t>
              </a:r>
            </a:p>
          </p:txBody>
        </p:sp>
        <p:sp>
          <p:nvSpPr>
            <p:cNvPr id="13" name="Текст 3">
              <a:extLst>
                <a:ext uri="{FF2B5EF4-FFF2-40B4-BE49-F238E27FC236}">
                  <a16:creationId xmlns:a16="http://schemas.microsoft.com/office/drawing/2014/main" id="{FF9A8E45-A982-431B-832C-C7AA56D94DB3}"/>
                </a:ext>
              </a:extLst>
            </p:cNvPr>
            <p:cNvSpPr txBox="1">
              <a:spLocks/>
            </p:cNvSpPr>
            <p:nvPr/>
          </p:nvSpPr>
          <p:spPr>
            <a:xfrm>
              <a:off x="986761" y="6596068"/>
              <a:ext cx="6828449" cy="20533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0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sv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9" Type="http://schemas.openxmlformats.org/officeDocument/2006/relationships/image" Target="../media/image32.svg"/><Relationship Id="rId21" Type="http://schemas.openxmlformats.org/officeDocument/2006/relationships/image" Target="../media/image14.svg"/><Relationship Id="rId34" Type="http://schemas.openxmlformats.org/officeDocument/2006/relationships/image" Target="../media/image27.png"/><Relationship Id="rId42" Type="http://schemas.openxmlformats.org/officeDocument/2006/relationships/image" Target="../media/image35.png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svg"/><Relationship Id="rId41" Type="http://schemas.openxmlformats.org/officeDocument/2006/relationships/image" Target="../media/image3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0.svg"/><Relationship Id="rId40" Type="http://schemas.openxmlformats.org/officeDocument/2006/relationships/image" Target="../media/image3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.png"/><Relationship Id="rId19" Type="http://schemas.openxmlformats.org/officeDocument/2006/relationships/image" Target="../media/image12.svg"/><Relationship Id="rId31" Type="http://schemas.openxmlformats.org/officeDocument/2006/relationships/image" Target="../media/image2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svg"/><Relationship Id="rId30" Type="http://schemas.openxmlformats.org/officeDocument/2006/relationships/image" Target="../media/image23.png"/><Relationship Id="rId35" Type="http://schemas.openxmlformats.org/officeDocument/2006/relationships/image" Target="../media/image28.svg"/><Relationship Id="rId43" Type="http://schemas.openxmlformats.org/officeDocument/2006/relationships/image" Target="../media/image36.svg"/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5" Type="http://schemas.openxmlformats.org/officeDocument/2006/relationships/image" Target="../media/image18.svg"/><Relationship Id="rId33" Type="http://schemas.openxmlformats.org/officeDocument/2006/relationships/image" Target="../media/image26.svg"/><Relationship Id="rId38" Type="http://schemas.openxmlformats.org/officeDocument/2006/relationships/image" Target="../media/image3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: скругленные противолежащие углы 44">
            <a:extLst>
              <a:ext uri="{FF2B5EF4-FFF2-40B4-BE49-F238E27FC236}">
                <a16:creationId xmlns:a16="http://schemas.microsoft.com/office/drawing/2014/main" id="{73D3114A-1AE1-4DEF-9001-072B48EF5F08}"/>
              </a:ext>
            </a:extLst>
          </p:cNvPr>
          <p:cNvSpPr/>
          <p:nvPr userDrawn="1"/>
        </p:nvSpPr>
        <p:spPr>
          <a:xfrm flipH="1">
            <a:off x="262387" y="4701833"/>
            <a:ext cx="8680569" cy="44166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7" name="Прямоугольник: скругленные противолежащие углы 46">
            <a:extLst>
              <a:ext uri="{FF2B5EF4-FFF2-40B4-BE49-F238E27FC236}">
                <a16:creationId xmlns:a16="http://schemas.microsoft.com/office/drawing/2014/main" id="{9C84A5BB-96E0-4ECF-82E2-F5182999702F}"/>
              </a:ext>
            </a:extLst>
          </p:cNvPr>
          <p:cNvSpPr/>
          <p:nvPr userDrawn="1"/>
        </p:nvSpPr>
        <p:spPr>
          <a:xfrm flipH="1">
            <a:off x="5492018" y="4701833"/>
            <a:ext cx="3500099" cy="441667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B5DCF11-D154-44EC-AAF4-00264FCD71E0}"/>
              </a:ext>
            </a:extLst>
          </p:cNvPr>
          <p:cNvGrpSpPr/>
          <p:nvPr userDrawn="1"/>
        </p:nvGrpSpPr>
        <p:grpSpPr>
          <a:xfrm>
            <a:off x="5735848" y="4877957"/>
            <a:ext cx="2865658" cy="158261"/>
            <a:chOff x="5771704" y="4877957"/>
            <a:chExt cx="2865658" cy="158261"/>
          </a:xfrm>
        </p:grpSpPr>
        <p:sp>
          <p:nvSpPr>
            <p:cNvPr id="19" name="Text 0">
              <a:extLst>
                <a:ext uri="{FF2B5EF4-FFF2-40B4-BE49-F238E27FC236}">
                  <a16:creationId xmlns:a16="http://schemas.microsoft.com/office/drawing/2014/main" id="{545767B9-8D92-4F33-8F86-653AD596E398}"/>
                </a:ext>
              </a:extLst>
            </p:cNvPr>
            <p:cNvSpPr/>
            <p:nvPr userDrawn="1"/>
          </p:nvSpPr>
          <p:spPr>
            <a:xfrm>
              <a:off x="5912730" y="4879520"/>
              <a:ext cx="2724632" cy="15669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г. </a:t>
              </a:r>
              <a:r>
                <a:rPr lang="en-US" sz="683" dirty="0" err="1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Москва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, </a:t>
              </a:r>
              <a:r>
                <a:rPr lang="en-US" sz="683" dirty="0" err="1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ул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. </a:t>
              </a:r>
              <a:r>
                <a:rPr lang="en-US" sz="683" dirty="0" err="1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Баррикадная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, д. 2/1, </a:t>
              </a:r>
              <a:r>
                <a:rPr lang="en-US" sz="683" dirty="0" err="1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стр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. 1</a:t>
              </a:r>
              <a:r>
                <a:rPr lang="ru-RU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                  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 rmanpo.ru</a:t>
              </a:r>
              <a:endParaRPr lang="en-US" sz="683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0B5CE931-E467-4464-8AF2-99761A72227C}"/>
                </a:ext>
              </a:extLst>
            </p:cNvPr>
            <p:cNvGrpSpPr/>
            <p:nvPr userDrawn="1"/>
          </p:nvGrpSpPr>
          <p:grpSpPr>
            <a:xfrm>
              <a:off x="7926583" y="4888822"/>
              <a:ext cx="105110" cy="104812"/>
              <a:chOff x="17007922" y="12875915"/>
              <a:chExt cx="280328" cy="279499"/>
            </a:xfrm>
          </p:grpSpPr>
          <p:pic>
            <p:nvPicPr>
              <p:cNvPr id="26" name="Image 18" descr=" ">
                <a:extLst>
                  <a:ext uri="{FF2B5EF4-FFF2-40B4-BE49-F238E27FC236}">
                    <a16:creationId xmlns:a16="http://schemas.microsoft.com/office/drawing/2014/main" id="{BB99E010-E391-499D-94A3-2A4D3F3F5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7153097" y="13090922"/>
                <a:ext cx="52096" cy="64492"/>
              </a:xfrm>
              <a:prstGeom prst="rect">
                <a:avLst/>
              </a:prstGeom>
            </p:spPr>
          </p:pic>
          <p:pic>
            <p:nvPicPr>
              <p:cNvPr id="27" name="Image 19" descr=" ">
                <a:extLst>
                  <a:ext uri="{FF2B5EF4-FFF2-40B4-BE49-F238E27FC236}">
                    <a16:creationId xmlns:a16="http://schemas.microsoft.com/office/drawing/2014/main" id="{CE03CFBE-D8BC-49FC-868C-B8E270AD9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7182569" y="1310044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28" name="Image 20" descr=" ">
                <a:extLst>
                  <a:ext uri="{FF2B5EF4-FFF2-40B4-BE49-F238E27FC236}">
                    <a16:creationId xmlns:a16="http://schemas.microsoft.com/office/drawing/2014/main" id="{DFC2D7D6-AA36-4455-BFCB-489ADA4C3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7217994" y="13020675"/>
                <a:ext cx="70256" cy="84336"/>
              </a:xfrm>
              <a:prstGeom prst="rect">
                <a:avLst/>
              </a:prstGeom>
            </p:spPr>
          </p:pic>
          <p:pic>
            <p:nvPicPr>
              <p:cNvPr id="29" name="Image 21" descr=" ">
                <a:extLst>
                  <a:ext uri="{FF2B5EF4-FFF2-40B4-BE49-F238E27FC236}">
                    <a16:creationId xmlns:a16="http://schemas.microsoft.com/office/drawing/2014/main" id="{0F208834-62D2-4FB4-BD79-34024E609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7153097" y="12943830"/>
                <a:ext cx="64996" cy="66824"/>
              </a:xfrm>
              <a:prstGeom prst="rect">
                <a:avLst/>
              </a:prstGeom>
            </p:spPr>
          </p:pic>
          <p:pic>
            <p:nvPicPr>
              <p:cNvPr id="30" name="Image 22" descr=" ">
                <a:extLst>
                  <a:ext uri="{FF2B5EF4-FFF2-40B4-BE49-F238E27FC236}">
                    <a16:creationId xmlns:a16="http://schemas.microsoft.com/office/drawing/2014/main" id="{E89EE016-0BBA-47F7-8229-DEFA80A2C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7153097" y="12875915"/>
                <a:ext cx="52096" cy="64492"/>
              </a:xfrm>
              <a:prstGeom prst="rect">
                <a:avLst/>
              </a:prstGeom>
            </p:spPr>
          </p:pic>
          <p:pic>
            <p:nvPicPr>
              <p:cNvPr id="31" name="Image 23" descr=" ">
                <a:extLst>
                  <a:ext uri="{FF2B5EF4-FFF2-40B4-BE49-F238E27FC236}">
                    <a16:creationId xmlns:a16="http://schemas.microsoft.com/office/drawing/2014/main" id="{22EA986A-EABC-4E5B-BB17-E3DCB5FD6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7153097" y="13020824"/>
                <a:ext cx="64996" cy="66824"/>
              </a:xfrm>
              <a:prstGeom prst="rect">
                <a:avLst/>
              </a:prstGeom>
            </p:spPr>
          </p:pic>
          <p:pic>
            <p:nvPicPr>
              <p:cNvPr id="32" name="Image 24" descr=" ">
                <a:extLst>
                  <a:ext uri="{FF2B5EF4-FFF2-40B4-BE49-F238E27FC236}">
                    <a16:creationId xmlns:a16="http://schemas.microsoft.com/office/drawing/2014/main" id="{6F3B5C96-921F-4F72-BD55-50A68FB9D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17217994" y="12926169"/>
                <a:ext cx="70256" cy="84435"/>
              </a:xfrm>
              <a:prstGeom prst="rect">
                <a:avLst/>
              </a:prstGeom>
            </p:spPr>
          </p:pic>
          <p:pic>
            <p:nvPicPr>
              <p:cNvPr id="33" name="Image 25" descr=" ">
                <a:extLst>
                  <a:ext uri="{FF2B5EF4-FFF2-40B4-BE49-F238E27FC236}">
                    <a16:creationId xmlns:a16="http://schemas.microsoft.com/office/drawing/2014/main" id="{DC5B8C41-F9EA-4117-A7EC-EC1A7E2CC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17182866" y="1288072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34" name="Image 26" descr=" ">
                <a:extLst>
                  <a:ext uri="{FF2B5EF4-FFF2-40B4-BE49-F238E27FC236}">
                    <a16:creationId xmlns:a16="http://schemas.microsoft.com/office/drawing/2014/main" id="{04DD7AC9-CE65-407D-A2F7-8C8274F6D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17007922" y="12926169"/>
                <a:ext cx="70256" cy="84435"/>
              </a:xfrm>
              <a:prstGeom prst="rect">
                <a:avLst/>
              </a:prstGeom>
            </p:spPr>
          </p:pic>
          <p:pic>
            <p:nvPicPr>
              <p:cNvPr id="35" name="Image 27" descr=" ">
                <a:extLst>
                  <a:ext uri="{FF2B5EF4-FFF2-40B4-BE49-F238E27FC236}">
                    <a16:creationId xmlns:a16="http://schemas.microsoft.com/office/drawing/2014/main" id="{CFDC0E46-49C7-4527-A297-8E3D022DD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17091177" y="13090922"/>
                <a:ext cx="51997" cy="64492"/>
              </a:xfrm>
              <a:prstGeom prst="rect">
                <a:avLst/>
              </a:prstGeom>
            </p:spPr>
          </p:pic>
          <p:pic>
            <p:nvPicPr>
              <p:cNvPr id="36" name="Image 28" descr=" ">
                <a:extLst>
                  <a:ext uri="{FF2B5EF4-FFF2-40B4-BE49-F238E27FC236}">
                    <a16:creationId xmlns:a16="http://schemas.microsoft.com/office/drawing/2014/main" id="{E25E522A-A3D7-4F61-BCFE-72837A04A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17078177" y="13020675"/>
                <a:ext cx="64897" cy="66824"/>
              </a:xfrm>
              <a:prstGeom prst="rect">
                <a:avLst/>
              </a:prstGeom>
            </p:spPr>
          </p:pic>
          <p:pic>
            <p:nvPicPr>
              <p:cNvPr id="37" name="Image 29" descr=" ">
                <a:extLst>
                  <a:ext uri="{FF2B5EF4-FFF2-40B4-BE49-F238E27FC236}">
                    <a16:creationId xmlns:a16="http://schemas.microsoft.com/office/drawing/2014/main" id="{83119BE8-568B-44AD-9E8C-CD18CD7ED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17091177" y="12875915"/>
                <a:ext cx="51997" cy="64492"/>
              </a:xfrm>
              <a:prstGeom prst="rect">
                <a:avLst/>
              </a:prstGeom>
            </p:spPr>
          </p:pic>
          <p:pic>
            <p:nvPicPr>
              <p:cNvPr id="38" name="Image 30" descr=" ">
                <a:extLst>
                  <a:ext uri="{FF2B5EF4-FFF2-40B4-BE49-F238E27FC236}">
                    <a16:creationId xmlns:a16="http://schemas.microsoft.com/office/drawing/2014/main" id="{245A961A-A151-4762-A7AB-92E761734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17078177" y="12943830"/>
                <a:ext cx="64897" cy="66824"/>
              </a:xfrm>
              <a:prstGeom prst="rect">
                <a:avLst/>
              </a:prstGeom>
            </p:spPr>
          </p:pic>
          <p:pic>
            <p:nvPicPr>
              <p:cNvPr id="39" name="Image 31" descr=" ">
                <a:extLst>
                  <a:ext uri="{FF2B5EF4-FFF2-40B4-BE49-F238E27FC236}">
                    <a16:creationId xmlns:a16="http://schemas.microsoft.com/office/drawing/2014/main" id="{8E81EDC3-E4E3-4AC8-85E5-704284E99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17047416" y="12878792"/>
                <a:ext cx="66187" cy="51792"/>
              </a:xfrm>
              <a:prstGeom prst="rect">
                <a:avLst/>
              </a:prstGeom>
            </p:spPr>
          </p:pic>
          <p:pic>
            <p:nvPicPr>
              <p:cNvPr id="40" name="Image 32" descr=" ">
                <a:extLst>
                  <a:ext uri="{FF2B5EF4-FFF2-40B4-BE49-F238E27FC236}">
                    <a16:creationId xmlns:a16="http://schemas.microsoft.com/office/drawing/2014/main" id="{518AC85A-D170-4C59-84D1-04A368C6D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17047019" y="1309915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41" name="Image 33" descr=" ">
                <a:extLst>
                  <a:ext uri="{FF2B5EF4-FFF2-40B4-BE49-F238E27FC236}">
                    <a16:creationId xmlns:a16="http://schemas.microsoft.com/office/drawing/2014/main" id="{BECABB20-A7EC-4AEC-8096-08B8E3945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>
                <a:off x="17008220" y="13020675"/>
                <a:ext cx="70156" cy="84336"/>
              </a:xfrm>
              <a:prstGeom prst="rect">
                <a:avLst/>
              </a:prstGeom>
            </p:spPr>
          </p:pic>
        </p:grpSp>
        <p:pic>
          <p:nvPicPr>
            <p:cNvPr id="42" name="Image 34" descr=" ">
              <a:extLst>
                <a:ext uri="{FF2B5EF4-FFF2-40B4-BE49-F238E27FC236}">
                  <a16:creationId xmlns:a16="http://schemas.microsoft.com/office/drawing/2014/main" id="{4172FA0B-7EC2-4A4A-A114-8F45A7DFBC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5771704" y="4877957"/>
              <a:ext cx="91864" cy="126504"/>
            </a:xfrm>
            <a:prstGeom prst="rect">
              <a:avLst/>
            </a:prstGeom>
          </p:spPr>
        </p:pic>
      </p:grp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4573E87C-7B20-4908-912E-D860DAE823D0}"/>
              </a:ext>
            </a:extLst>
          </p:cNvPr>
          <p:cNvSpPr/>
          <p:nvPr userDrawn="1"/>
        </p:nvSpPr>
        <p:spPr>
          <a:xfrm flipH="1">
            <a:off x="8686524" y="4700867"/>
            <a:ext cx="457482" cy="442633"/>
          </a:xfrm>
          <a:prstGeom prst="round2DiagRect">
            <a:avLst>
              <a:gd name="adj1" fmla="val 37605"/>
              <a:gd name="adj2" fmla="val 0"/>
            </a:avLst>
          </a:prstGeom>
          <a:solidFill>
            <a:srgbClr val="B19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9B157D-8D1A-4A0D-9EEB-50311EDA7F2F}"/>
              </a:ext>
            </a:extLst>
          </p:cNvPr>
          <p:cNvSpPr txBox="1"/>
          <p:nvPr userDrawn="1"/>
        </p:nvSpPr>
        <p:spPr>
          <a:xfrm>
            <a:off x="8686524" y="4801834"/>
            <a:ext cx="457477" cy="2378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20FB894D-731D-4F2F-A0EB-562EA881BCCE}" type="slidenum">
              <a:rPr lang="ru-RU" sz="9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ctr"/>
              <a:t>‹#›</a:t>
            </a:fld>
            <a:endParaRPr lang="ru-RU" sz="1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3F8A63-5BAB-46F7-BA44-5FE856642361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-2381" y="4701833"/>
            <a:ext cx="1159276" cy="44263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52C0B00-924F-4011-A5F9-9BA6737DB4B3}"/>
              </a:ext>
            </a:extLst>
          </p:cNvPr>
          <p:cNvSpPr txBox="1"/>
          <p:nvPr userDrawn="1"/>
        </p:nvSpPr>
        <p:spPr>
          <a:xfrm>
            <a:off x="1148779" y="4772339"/>
            <a:ext cx="4294078" cy="3016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68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ФГБОУ ДПО «</a:t>
            </a:r>
            <a:r>
              <a:rPr lang="ru-RU" sz="680" dirty="0">
                <a:solidFill>
                  <a:schemeClr val="bg1"/>
                </a:solidFill>
                <a:latin typeface="Montserrat SemiBold" panose="00000700000000000000" pitchFamily="2" charset="-52"/>
              </a:rPr>
              <a:t>Российская медицинская академия непрерывного профессионального образования» Министерства здравоохранения Российской Федерации </a:t>
            </a:r>
            <a:endParaRPr lang="ru-RU" sz="680" b="1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728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50" r:id="rId3"/>
    <p:sldLayoutId id="2147483689" r:id="rId4"/>
    <p:sldLayoutId id="2147483690" r:id="rId5"/>
    <p:sldLayoutId id="2147483662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5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0" descr=" ">
            <a:extLst>
              <a:ext uri="{FF2B5EF4-FFF2-40B4-BE49-F238E27FC236}">
                <a16:creationId xmlns:a16="http://schemas.microsoft.com/office/drawing/2014/main" id="{610322FE-4566-44DF-90EB-E939195EB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22"/>
            <a:ext cx="9144000" cy="5142857"/>
          </a:xfrm>
          <a:prstGeom prst="rect">
            <a:avLst/>
          </a:prstGeom>
        </p:spPr>
      </p:pic>
      <p:sp>
        <p:nvSpPr>
          <p:cNvPr id="20" name="Прямоугольник: один скругленный угол 19">
            <a:extLst>
              <a:ext uri="{FF2B5EF4-FFF2-40B4-BE49-F238E27FC236}">
                <a16:creationId xmlns:a16="http://schemas.microsoft.com/office/drawing/2014/main" id="{69692D8E-F39D-4159-8244-DA8C578AA33F}"/>
              </a:ext>
            </a:extLst>
          </p:cNvPr>
          <p:cNvSpPr/>
          <p:nvPr/>
        </p:nvSpPr>
        <p:spPr>
          <a:xfrm rot="10800000" flipH="1">
            <a:off x="461963" y="367658"/>
            <a:ext cx="8222456" cy="4406901"/>
          </a:xfrm>
          <a:prstGeom prst="round1Rect">
            <a:avLst>
              <a:gd name="adj" fmla="val 4103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"/>
          </a:p>
        </p:txBody>
      </p:sp>
      <p:sp>
        <p:nvSpPr>
          <p:cNvPr id="21" name="Text 0">
            <a:extLst>
              <a:ext uri="{FF2B5EF4-FFF2-40B4-BE49-F238E27FC236}">
                <a16:creationId xmlns:a16="http://schemas.microsoft.com/office/drawing/2014/main" id="{B557D3E8-72C2-4C6C-B84E-EFE8C36BC446}"/>
              </a:ext>
            </a:extLst>
          </p:cNvPr>
          <p:cNvSpPr/>
          <p:nvPr/>
        </p:nvSpPr>
        <p:spPr>
          <a:xfrm>
            <a:off x="450801" y="2021059"/>
            <a:ext cx="8222456" cy="10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Название</a:t>
            </a:r>
            <a:endParaRPr lang="en-US" sz="2800" b="1" dirty="0">
              <a:latin typeface="Montserrat" panose="00000500000000000000" pitchFamily="2" charset="-52"/>
            </a:endParaRPr>
          </a:p>
        </p:txBody>
      </p:sp>
      <p:sp>
        <p:nvSpPr>
          <p:cNvPr id="22" name="Text 0">
            <a:extLst>
              <a:ext uri="{FF2B5EF4-FFF2-40B4-BE49-F238E27FC236}">
                <a16:creationId xmlns:a16="http://schemas.microsoft.com/office/drawing/2014/main" id="{12C759CB-9667-4E90-B372-F6432B05536F}"/>
              </a:ext>
            </a:extLst>
          </p:cNvPr>
          <p:cNvSpPr/>
          <p:nvPr/>
        </p:nvSpPr>
        <p:spPr>
          <a:xfrm>
            <a:off x="459628" y="4438058"/>
            <a:ext cx="8222456" cy="23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3" name="Text 0">
            <a:extLst>
              <a:ext uri="{FF2B5EF4-FFF2-40B4-BE49-F238E27FC236}">
                <a16:creationId xmlns:a16="http://schemas.microsoft.com/office/drawing/2014/main" id="{42A56D58-8FD5-4827-8448-A8FFEF7978D6}"/>
              </a:ext>
            </a:extLst>
          </p:cNvPr>
          <p:cNvSpPr/>
          <p:nvPr/>
        </p:nvSpPr>
        <p:spPr>
          <a:xfrm>
            <a:off x="450800" y="3363444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ФИО</a:t>
            </a:r>
          </a:p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200" b="1" dirty="0">
                <a:solidFill>
                  <a:srgbClr val="FFFFFF">
                    <a:alpha val="100000"/>
                  </a:srgbClr>
                </a:solidFill>
                <a:latin typeface="Montserrat SemiBold" panose="000007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Должность, регалии</a:t>
            </a:r>
            <a:endParaRPr lang="ru-RU" sz="1600" b="1" dirty="0">
              <a:solidFill>
                <a:srgbClr val="FFFFFF">
                  <a:alpha val="100000"/>
                </a:srgbClr>
              </a:solidFill>
              <a:latin typeface="Montserrat SemiBold" panose="000007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93C6F4A7-4670-4F56-96B8-A1883D101CD9}"/>
              </a:ext>
            </a:extLst>
          </p:cNvPr>
          <p:cNvSpPr/>
          <p:nvPr/>
        </p:nvSpPr>
        <p:spPr>
          <a:xfrm>
            <a:off x="474613" y="4291696"/>
            <a:ext cx="8222456" cy="476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дата</a:t>
            </a:r>
            <a:endParaRPr lang="en-US" sz="1200" b="1" dirty="0">
              <a:solidFill>
                <a:schemeClr val="accent3">
                  <a:lumMod val="40000"/>
                  <a:lumOff val="6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1433E1-1F8E-473D-9DB5-B6689ACCE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7818" y="886380"/>
            <a:ext cx="2490747" cy="951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6B0FC-C470-41ED-B23C-CA65065F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9F2A7B-FF97-4DBD-9E65-05D28FE1E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D34B7C-6070-44D9-A878-A7B8EA788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36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EEE6F3"/>
      </a:hlink>
      <a:folHlink>
        <a:srgbClr val="8C8C8C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5630</TotalTime>
  <Words>8</Words>
  <Application>Microsoft Office PowerPoint</Application>
  <PresentationFormat>Экран (16:9)</PresentationFormat>
  <Paragraphs>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Montserrat SemiBold</vt:lpstr>
      <vt:lpstr>Calibri</vt:lpstr>
      <vt:lpstr>Montserrat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Михаил</cp:lastModifiedBy>
  <cp:revision>968</cp:revision>
  <dcterms:created xsi:type="dcterms:W3CDTF">2024-08-23T08:50:04Z</dcterms:created>
  <dcterms:modified xsi:type="dcterms:W3CDTF">2025-07-17T07:25:22Z</dcterms:modified>
</cp:coreProperties>
</file>