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6" r:id="rId1"/>
  </p:sldMasterIdLst>
  <p:notesMasterIdLst>
    <p:notesMasterId r:id="rId5"/>
  </p:notesMasterIdLst>
  <p:sldIdLst>
    <p:sldId id="256" r:id="rId2"/>
    <p:sldId id="335" r:id="rId3"/>
    <p:sldId id="334" r:id="rId4"/>
  </p:sldIdLst>
  <p:sldSz cx="9144000" cy="5143500" type="screen16x9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6F6E"/>
    <a:srgbClr val="000000"/>
    <a:srgbClr val="55AAAA"/>
    <a:srgbClr val="004444"/>
    <a:srgbClr val="33BBAA"/>
    <a:srgbClr val="336193"/>
    <a:srgbClr val="343470"/>
    <a:srgbClr val="4B7BA1"/>
    <a:srgbClr val="DEE3EB"/>
    <a:srgbClr val="4973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10"/>
  </p:normalViewPr>
  <p:slideViewPr>
    <p:cSldViewPr snapToGrid="0" snapToObjects="1">
      <p:cViewPr varScale="1">
        <p:scale>
          <a:sx n="146" d="100"/>
          <a:sy n="146" d="100"/>
        </p:scale>
        <p:origin x="492" y="1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6329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1pPr>
    <a:lvl2pPr marL="17145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2pPr>
    <a:lvl3pPr marL="34290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3pPr>
    <a:lvl4pPr marL="51435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4pPr>
    <a:lvl5pPr marL="68580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5pPr>
    <a:lvl6pPr marL="85725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6pPr>
    <a:lvl7pPr marL="102870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7pPr>
    <a:lvl8pPr marL="120015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8pPr>
    <a:lvl9pPr marL="137160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40133" tIns="20067" rIns="40133" bIns="20067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40133" tIns="20067" rIns="40133" bIns="20067"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40133" tIns="20067" rIns="40133" bIns="20067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40133" tIns="20067" rIns="40133" bIns="20067"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247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9655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0A55EE7A-D8BE-46C5-A561-0201856C8C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1217" y="247965"/>
            <a:ext cx="8479883" cy="677219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ct val="90000"/>
              </a:lnSpc>
              <a:defRPr sz="2400" b="1">
                <a:solidFill>
                  <a:srgbClr val="55AAAA"/>
                </a:solidFill>
                <a:latin typeface="Arial "/>
              </a:defRPr>
            </a:lvl1pPr>
          </a:lstStyle>
          <a:p>
            <a:r>
              <a:rPr lang="ru-RU" dirty="0"/>
              <a:t>Образец </a:t>
            </a:r>
            <a:br>
              <a:rPr lang="en-US" dirty="0"/>
            </a:br>
            <a:r>
              <a:rPr lang="ru-RU" dirty="0"/>
              <a:t>заголовка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ТАНДАР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60679-E0B4-4889-8F8C-1C6D913425F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1217" y="247965"/>
            <a:ext cx="8521076" cy="677219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ct val="90000"/>
              </a:lnSpc>
              <a:defRPr sz="2400" b="1">
                <a:solidFill>
                  <a:srgbClr val="55AAAA"/>
                </a:solidFill>
                <a:latin typeface="Arial "/>
              </a:defRPr>
            </a:lvl1pPr>
          </a:lstStyle>
          <a:p>
            <a:r>
              <a:rPr lang="ru-RU" dirty="0"/>
              <a:t>Образец </a:t>
            </a:r>
            <a:br>
              <a:rPr lang="en-US" dirty="0"/>
            </a:br>
            <a:r>
              <a:rPr lang="ru-RU" dirty="0"/>
              <a:t>заголовка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399A08C2-25C6-47F5-BCC9-7F96948C14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1217" y="1152780"/>
            <a:ext cx="8520963" cy="3688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>
                <a:solidFill>
                  <a:schemeClr val="accent4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ea typeface="Droid Serif" panose="02020600060500020200" pitchFamily="18" charset="0"/>
                <a:cs typeface="Times New Roman" panose="02020603050405020304" pitchFamily="18" charset="0"/>
              </a:defRPr>
            </a:lvl1pPr>
            <a:lvl2pPr>
              <a:defRPr>
                <a:latin typeface="Montserrat" panose="00000500000000000000" pitchFamily="2" charset="-52"/>
              </a:defRPr>
            </a:lvl2pPr>
            <a:lvl3pPr>
              <a:defRPr>
                <a:latin typeface="Montserrat" panose="00000500000000000000" pitchFamily="2" charset="-52"/>
              </a:defRPr>
            </a:lvl3pPr>
            <a:lvl4pPr>
              <a:defRPr>
                <a:latin typeface="Montserrat" panose="00000500000000000000" pitchFamily="2" charset="-52"/>
              </a:defRPr>
            </a:lvl4pPr>
            <a:lvl5pPr>
              <a:defRPr>
                <a:latin typeface="Montserrat" panose="00000500000000000000" pitchFamily="2" charset="-52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9E5DB96A-99C9-4100-916C-1483102D179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21217" y="1612081"/>
            <a:ext cx="8521076" cy="286848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9000"/>
              </a:lnSpc>
              <a:buNone/>
              <a:defRPr sz="1400">
                <a:solidFill>
                  <a:srgbClr val="000000"/>
                </a:solidFill>
                <a:latin typeface="Arial "/>
              </a:defRPr>
            </a:lvl1pPr>
            <a:lvl2pPr marL="171433" indent="0">
              <a:lnSpc>
                <a:spcPct val="99000"/>
              </a:lnSpc>
              <a:buNone/>
              <a:defRPr sz="1100">
                <a:solidFill>
                  <a:srgbClr val="000000"/>
                </a:solidFill>
                <a:latin typeface="Arial "/>
              </a:defRPr>
            </a:lvl2pPr>
            <a:lvl3pPr marL="342866" indent="0">
              <a:lnSpc>
                <a:spcPct val="99000"/>
              </a:lnSpc>
              <a:buNone/>
              <a:defRPr sz="1050">
                <a:solidFill>
                  <a:srgbClr val="000000"/>
                </a:solidFill>
                <a:latin typeface="Arial "/>
              </a:defRPr>
            </a:lvl3pPr>
            <a:lvl4pPr marL="514299" indent="0">
              <a:lnSpc>
                <a:spcPct val="99000"/>
              </a:lnSpc>
              <a:buNone/>
              <a:defRPr sz="1000">
                <a:solidFill>
                  <a:srgbClr val="000000"/>
                </a:solidFill>
                <a:latin typeface="Arial "/>
              </a:defRPr>
            </a:lvl4pPr>
            <a:lvl5pPr marL="685731" indent="0">
              <a:lnSpc>
                <a:spcPct val="99000"/>
              </a:lnSpc>
              <a:buNone/>
              <a:defRPr sz="1000">
                <a:solidFill>
                  <a:srgbClr val="000000"/>
                </a:solidFill>
                <a:latin typeface="Arial 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51441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+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60679-E0B4-4889-8F8C-1C6D913425F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1217" y="247965"/>
            <a:ext cx="5747657" cy="677219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ct val="90000"/>
              </a:lnSpc>
              <a:defRPr sz="2400" b="1">
                <a:solidFill>
                  <a:srgbClr val="55AAAA"/>
                </a:solidFill>
                <a:latin typeface="Arial "/>
              </a:defRPr>
            </a:lvl1pPr>
          </a:lstStyle>
          <a:p>
            <a:r>
              <a:rPr lang="ru-RU" dirty="0"/>
              <a:t>Образец </a:t>
            </a:r>
            <a:br>
              <a:rPr lang="en-US" dirty="0"/>
            </a:br>
            <a:r>
              <a:rPr lang="ru-RU" dirty="0"/>
              <a:t>заголовка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9E5DB96A-99C9-4100-916C-1483102D179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21217" y="1152781"/>
            <a:ext cx="8521076" cy="332778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9000"/>
              </a:lnSpc>
              <a:buNone/>
              <a:defRPr sz="1400">
                <a:solidFill>
                  <a:srgbClr val="000000"/>
                </a:solidFill>
                <a:latin typeface="Arial "/>
              </a:defRPr>
            </a:lvl1pPr>
            <a:lvl2pPr marL="171433" indent="0">
              <a:lnSpc>
                <a:spcPct val="99000"/>
              </a:lnSpc>
              <a:buNone/>
              <a:defRPr sz="1100">
                <a:solidFill>
                  <a:srgbClr val="000000"/>
                </a:solidFill>
                <a:latin typeface="Arial "/>
              </a:defRPr>
            </a:lvl2pPr>
            <a:lvl3pPr marL="342866" indent="0">
              <a:lnSpc>
                <a:spcPct val="99000"/>
              </a:lnSpc>
              <a:buNone/>
              <a:defRPr sz="1050">
                <a:solidFill>
                  <a:srgbClr val="000000"/>
                </a:solidFill>
                <a:latin typeface="Arial "/>
              </a:defRPr>
            </a:lvl3pPr>
            <a:lvl4pPr marL="514299" indent="0">
              <a:lnSpc>
                <a:spcPct val="99000"/>
              </a:lnSpc>
              <a:buNone/>
              <a:defRPr sz="1000">
                <a:solidFill>
                  <a:srgbClr val="000000"/>
                </a:solidFill>
                <a:latin typeface="Arial "/>
              </a:defRPr>
            </a:lvl4pPr>
            <a:lvl5pPr marL="685731" indent="0">
              <a:lnSpc>
                <a:spcPct val="99000"/>
              </a:lnSpc>
              <a:buNone/>
              <a:defRPr sz="1000">
                <a:solidFill>
                  <a:srgbClr val="000000"/>
                </a:solidFill>
                <a:latin typeface="Arial 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745639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БЛАГОДАРЮ ЗА ВНИМАНИЕ!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4DE9E467-88EC-4229-A812-EC57A462ACBD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rgbClr val="55AAAA"/>
              </a:gs>
              <a:gs pos="100000">
                <a:srgbClr val="004444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75"/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77781421-BE1A-4F0E-A588-523F5948F84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9336" r="6439"/>
          <a:stretch/>
        </p:blipFill>
        <p:spPr>
          <a:xfrm flipH="1">
            <a:off x="0" y="635354"/>
            <a:ext cx="9144000" cy="4491454"/>
          </a:xfrm>
          <a:prstGeom prst="rect">
            <a:avLst/>
          </a:prstGeom>
        </p:spPr>
      </p:pic>
      <p:sp>
        <p:nvSpPr>
          <p:cNvPr id="35" name="Text 0">
            <a:extLst>
              <a:ext uri="{FF2B5EF4-FFF2-40B4-BE49-F238E27FC236}">
                <a16:creationId xmlns:a16="http://schemas.microsoft.com/office/drawing/2014/main" id="{997D1525-CD3E-4861-A912-3B1D7259173F}"/>
              </a:ext>
            </a:extLst>
          </p:cNvPr>
          <p:cNvSpPr/>
          <p:nvPr userDrawn="1"/>
        </p:nvSpPr>
        <p:spPr>
          <a:xfrm>
            <a:off x="354385" y="4147517"/>
            <a:ext cx="4464953" cy="6199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spcAft>
                <a:spcPts val="450"/>
              </a:spcAft>
              <a:buNone/>
            </a:pPr>
            <a:r>
              <a:rPr lang="ru-RU" sz="2325" b="0" dirty="0">
                <a:solidFill>
                  <a:srgbClr val="FFFFFF">
                    <a:alpha val="100000"/>
                  </a:srgbClr>
                </a:solidFill>
                <a:latin typeface="Arial "/>
                <a:ea typeface="Droid Serif" panose="02020600060500020200" pitchFamily="18" charset="0"/>
                <a:cs typeface="Droid Serif" panose="02020600060500020200" pitchFamily="18" charset="0"/>
              </a:rPr>
              <a:t>БЛАГОДАРЮ </a:t>
            </a:r>
            <a:br>
              <a:rPr lang="ru-RU" sz="2325" b="0" dirty="0">
                <a:solidFill>
                  <a:srgbClr val="FFFFFF">
                    <a:alpha val="100000"/>
                  </a:srgbClr>
                </a:solidFill>
                <a:latin typeface="Arial "/>
                <a:ea typeface="Droid Serif" panose="02020600060500020200" pitchFamily="18" charset="0"/>
                <a:cs typeface="Droid Serif" panose="02020600060500020200" pitchFamily="18" charset="0"/>
              </a:rPr>
            </a:br>
            <a:r>
              <a:rPr lang="ru-RU" sz="2325" b="0" dirty="0">
                <a:solidFill>
                  <a:srgbClr val="FFFFFF">
                    <a:alpha val="100000"/>
                  </a:srgbClr>
                </a:solidFill>
                <a:latin typeface="Arial "/>
                <a:ea typeface="Droid Serif" panose="02020600060500020200" pitchFamily="18" charset="0"/>
                <a:cs typeface="Droid Serif" panose="02020600060500020200" pitchFamily="18" charset="0"/>
              </a:rPr>
              <a:t>ЗА ВНИМАНИЕ!</a:t>
            </a:r>
            <a:endParaRPr lang="en-US" sz="2325" b="0" dirty="0">
              <a:latin typeface="Arial 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65C8390-28A6-4846-9506-E74735D7C04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354385" y="312443"/>
            <a:ext cx="1947964" cy="645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958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2950D4B-5A69-47C8-A189-69930D01E867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chemeClr val="bg1"/>
              </a:gs>
              <a:gs pos="60000">
                <a:srgbClr val="55AAAA"/>
              </a:gs>
              <a:gs pos="100000">
                <a:srgbClr val="116F6E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75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88DCF83-64D2-4AC2-8B2F-B93360B9EE9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9336" r="6439"/>
          <a:stretch/>
        </p:blipFill>
        <p:spPr>
          <a:xfrm flipH="1">
            <a:off x="0" y="639076"/>
            <a:ext cx="9144000" cy="4491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187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DDDB9D9-C269-4DF1-AAF2-F6E54F92CB1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alphaModFix/>
          </a:blip>
          <a:srcRect/>
          <a:stretch/>
        </p:blipFill>
        <p:spPr>
          <a:xfrm>
            <a:off x="596" y="335"/>
            <a:ext cx="9142809" cy="5142830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2066E60E-DA63-4C8A-81D4-91AFD776CFD9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51000">
                <a:schemeClr val="accent2">
                  <a:lumMod val="40000"/>
                  <a:lumOff val="60000"/>
                  <a:alpha val="60000"/>
                </a:schemeClr>
              </a:gs>
              <a:gs pos="0">
                <a:srgbClr val="004444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75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DF3A338-BF6F-454A-8102-54CA3D35A8E3}"/>
              </a:ext>
            </a:extLst>
          </p:cNvPr>
          <p:cNvSpPr txBox="1"/>
          <p:nvPr userDrawn="1"/>
        </p:nvSpPr>
        <p:spPr>
          <a:xfrm>
            <a:off x="352724" y="383780"/>
            <a:ext cx="5034608" cy="819639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ru-RU" sz="3000" b="1" dirty="0">
                <a:solidFill>
                  <a:schemeClr val="bg1"/>
                </a:solidFill>
                <a:latin typeface="Arial "/>
              </a:rPr>
              <a:t>Вы всегда можете обратиться к нам!</a:t>
            </a: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3C90CCF1-0A1A-4E89-AB3D-1F8A3BC6A907}"/>
              </a:ext>
            </a:extLst>
          </p:cNvPr>
          <p:cNvGrpSpPr/>
          <p:nvPr userDrawn="1"/>
        </p:nvGrpSpPr>
        <p:grpSpPr>
          <a:xfrm>
            <a:off x="7332600" y="3686800"/>
            <a:ext cx="1129348" cy="1129495"/>
            <a:chOff x="7332600" y="1480688"/>
            <a:chExt cx="1344354" cy="1344529"/>
          </a:xfrm>
        </p:grpSpPr>
        <p:sp>
          <p:nvSpPr>
            <p:cNvPr id="17" name="Прямоугольник: скругленные углы 23">
              <a:extLst>
                <a:ext uri="{FF2B5EF4-FFF2-40B4-BE49-F238E27FC236}">
                  <a16:creationId xmlns:a16="http://schemas.microsoft.com/office/drawing/2014/main" id="{B5841E1C-FF7B-4A74-AC7F-B0243DB250C7}"/>
                </a:ext>
              </a:extLst>
            </p:cNvPr>
            <p:cNvSpPr/>
            <p:nvPr/>
          </p:nvSpPr>
          <p:spPr>
            <a:xfrm rot="10800000" flipH="1">
              <a:off x="7332600" y="1480688"/>
              <a:ext cx="1344354" cy="13445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675" dirty="0">
                <a:latin typeface="Montserrat" panose="00000500000000000000" pitchFamily="2" charset="-52"/>
              </a:endParaRPr>
            </a:p>
          </p:txBody>
        </p:sp>
        <p:pic>
          <p:nvPicPr>
            <p:cNvPr id="30" name="Рисунок 29">
              <a:extLst>
                <a:ext uri="{FF2B5EF4-FFF2-40B4-BE49-F238E27FC236}">
                  <a16:creationId xmlns:a16="http://schemas.microsoft.com/office/drawing/2014/main" id="{EBEC425E-4C00-4351-A01E-A9C84978799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7465083" y="1622281"/>
              <a:ext cx="1079860" cy="1079860"/>
            </a:xfrm>
            <a:prstGeom prst="rect">
              <a:avLst/>
            </a:prstGeom>
          </p:spPr>
        </p:pic>
      </p:grpSp>
      <p:sp>
        <p:nvSpPr>
          <p:cNvPr id="32" name="Текст 2">
            <a:extLst>
              <a:ext uri="{FF2B5EF4-FFF2-40B4-BE49-F238E27FC236}">
                <a16:creationId xmlns:a16="http://schemas.microsoft.com/office/drawing/2014/main" id="{64B1397E-C64D-49E8-B41E-68E2E525E123}"/>
              </a:ext>
            </a:extLst>
          </p:cNvPr>
          <p:cNvSpPr txBox="1">
            <a:spLocks/>
          </p:cNvSpPr>
          <p:nvPr/>
        </p:nvSpPr>
        <p:spPr>
          <a:xfrm>
            <a:off x="352723" y="1498244"/>
            <a:ext cx="2694581" cy="860033"/>
          </a:xfrm>
          <a:prstGeom prst="rect">
            <a:avLst/>
          </a:prstGeom>
        </p:spPr>
        <p:txBody>
          <a:bodyPr anchor="b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chemeClr val="accent1"/>
                </a:solidFill>
                <a:latin typeface="Montserrat" panose="00000500000000000000" pitchFamily="2" charset="-52"/>
                <a:ea typeface="Droid Serif" panose="02020600060500020200" pitchFamily="18" charset="0"/>
                <a:cs typeface="Droid Serif" panose="02020600060500020200" pitchFamily="18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5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Должность</a:t>
            </a:r>
          </a:p>
        </p:txBody>
      </p:sp>
      <p:sp>
        <p:nvSpPr>
          <p:cNvPr id="33" name="Текст 3">
            <a:extLst>
              <a:ext uri="{FF2B5EF4-FFF2-40B4-BE49-F238E27FC236}">
                <a16:creationId xmlns:a16="http://schemas.microsoft.com/office/drawing/2014/main" id="{C62B516E-784C-4E92-990C-94965958742C}"/>
              </a:ext>
            </a:extLst>
          </p:cNvPr>
          <p:cNvSpPr txBox="1">
            <a:spLocks/>
          </p:cNvSpPr>
          <p:nvPr/>
        </p:nvSpPr>
        <p:spPr>
          <a:xfrm>
            <a:off x="352724" y="2366449"/>
            <a:ext cx="2694580" cy="76182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75"/>
              </a:spcBef>
            </a:pPr>
            <a:r>
              <a:rPr lang="en-US" sz="1200" dirty="0">
                <a:solidFill>
                  <a:schemeClr val="bg1"/>
                </a:solidFill>
                <a:latin typeface="Arial "/>
              </a:rPr>
              <a:t>E-mail</a:t>
            </a:r>
            <a:br>
              <a:rPr lang="ru-RU" sz="1200" dirty="0">
                <a:solidFill>
                  <a:schemeClr val="bg1"/>
                </a:solidFill>
                <a:latin typeface="Arial "/>
              </a:rPr>
            </a:br>
            <a:r>
              <a:rPr lang="ru-RU" sz="1200" dirty="0">
                <a:solidFill>
                  <a:schemeClr val="bg1"/>
                </a:solidFill>
                <a:latin typeface="Arial "/>
              </a:rPr>
              <a:t>Телефон</a:t>
            </a:r>
          </a:p>
        </p:txBody>
      </p:sp>
      <p:sp>
        <p:nvSpPr>
          <p:cNvPr id="35" name="Текст 2">
            <a:extLst>
              <a:ext uri="{FF2B5EF4-FFF2-40B4-BE49-F238E27FC236}">
                <a16:creationId xmlns:a16="http://schemas.microsoft.com/office/drawing/2014/main" id="{57F32BCF-1BF5-440D-95AB-4D7409BB4BB2}"/>
              </a:ext>
            </a:extLst>
          </p:cNvPr>
          <p:cNvSpPr txBox="1">
            <a:spLocks/>
          </p:cNvSpPr>
          <p:nvPr/>
        </p:nvSpPr>
        <p:spPr>
          <a:xfrm>
            <a:off x="3277403" y="1538638"/>
            <a:ext cx="2817951" cy="819639"/>
          </a:xfrm>
          <a:prstGeom prst="rect">
            <a:avLst/>
          </a:prstGeom>
        </p:spPr>
        <p:txBody>
          <a:bodyPr anchor="b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chemeClr val="accent1"/>
                </a:solidFill>
                <a:latin typeface="Montserrat" panose="00000500000000000000" pitchFamily="2" charset="-52"/>
                <a:ea typeface="Droid Serif" panose="02020600060500020200" pitchFamily="18" charset="0"/>
                <a:cs typeface="Droid Serif" panose="02020600060500020200" pitchFamily="18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5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Должность</a:t>
            </a:r>
          </a:p>
        </p:txBody>
      </p:sp>
      <p:sp>
        <p:nvSpPr>
          <p:cNvPr id="36" name="Текст 3">
            <a:extLst>
              <a:ext uri="{FF2B5EF4-FFF2-40B4-BE49-F238E27FC236}">
                <a16:creationId xmlns:a16="http://schemas.microsoft.com/office/drawing/2014/main" id="{FF052ED8-8571-4D43-BB42-2B7752AE9AC4}"/>
              </a:ext>
            </a:extLst>
          </p:cNvPr>
          <p:cNvSpPr txBox="1">
            <a:spLocks/>
          </p:cNvSpPr>
          <p:nvPr/>
        </p:nvSpPr>
        <p:spPr>
          <a:xfrm>
            <a:off x="3277515" y="2358278"/>
            <a:ext cx="2560335" cy="769996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75"/>
              </a:spcBef>
            </a:pPr>
            <a:r>
              <a:rPr lang="en-US" sz="1200" dirty="0">
                <a:solidFill>
                  <a:schemeClr val="bg1"/>
                </a:solidFill>
              </a:rPr>
              <a:t>E-mail</a:t>
            </a:r>
            <a:br>
              <a:rPr lang="ru-RU" sz="1200" dirty="0">
                <a:solidFill>
                  <a:schemeClr val="bg1"/>
                </a:solidFill>
              </a:rPr>
            </a:br>
            <a:r>
              <a:rPr lang="ru-RU" sz="1200" dirty="0">
                <a:solidFill>
                  <a:schemeClr val="bg1"/>
                </a:solidFill>
              </a:rPr>
              <a:t>Телефон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08E3590-9E96-4A79-84B7-88C7A62102BB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6345483" y="420334"/>
            <a:ext cx="2116465" cy="975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011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sv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Параллелограмм 50">
            <a:extLst>
              <a:ext uri="{FF2B5EF4-FFF2-40B4-BE49-F238E27FC236}">
                <a16:creationId xmlns:a16="http://schemas.microsoft.com/office/drawing/2014/main" id="{B425B82E-B05F-4ADD-A7C8-8E117C9BB3B0}"/>
              </a:ext>
            </a:extLst>
          </p:cNvPr>
          <p:cNvSpPr/>
          <p:nvPr userDrawn="1"/>
        </p:nvSpPr>
        <p:spPr>
          <a:xfrm flipH="1" flipV="1">
            <a:off x="8317176" y="4489575"/>
            <a:ext cx="1001228" cy="653087"/>
          </a:xfrm>
          <a:prstGeom prst="parallelogram">
            <a:avLst>
              <a:gd name="adj" fmla="val 19169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800" dirty="0"/>
          </a:p>
        </p:txBody>
      </p:sp>
      <p:grpSp>
        <p:nvGrpSpPr>
          <p:cNvPr id="52" name="Группа 51">
            <a:extLst>
              <a:ext uri="{FF2B5EF4-FFF2-40B4-BE49-F238E27FC236}">
                <a16:creationId xmlns:a16="http://schemas.microsoft.com/office/drawing/2014/main" id="{6E7641AD-D3CB-47AB-B57C-5F7516D6E51B}"/>
              </a:ext>
            </a:extLst>
          </p:cNvPr>
          <p:cNvGrpSpPr/>
          <p:nvPr userDrawn="1"/>
        </p:nvGrpSpPr>
        <p:grpSpPr>
          <a:xfrm>
            <a:off x="8015001" y="4580961"/>
            <a:ext cx="1128999" cy="505031"/>
            <a:chOff x="8015001" y="4637633"/>
            <a:chExt cx="1128999" cy="505031"/>
          </a:xfrm>
        </p:grpSpPr>
        <p:sp>
          <p:nvSpPr>
            <p:cNvPr id="48" name="Полилиния: фигура 47">
              <a:extLst>
                <a:ext uri="{FF2B5EF4-FFF2-40B4-BE49-F238E27FC236}">
                  <a16:creationId xmlns:a16="http://schemas.microsoft.com/office/drawing/2014/main" id="{571B980B-B915-4029-A13F-E5F2C7CF8CE2}"/>
                </a:ext>
              </a:extLst>
            </p:cNvPr>
            <p:cNvSpPr/>
            <p:nvPr/>
          </p:nvSpPr>
          <p:spPr>
            <a:xfrm>
              <a:off x="8015001" y="4637633"/>
              <a:ext cx="1128999" cy="471854"/>
            </a:xfrm>
            <a:custGeom>
              <a:avLst/>
              <a:gdLst>
                <a:gd name="connsiteX0" fmla="*/ 0 w 1347439"/>
                <a:gd name="connsiteY0" fmla="*/ 392873 h 563149"/>
                <a:gd name="connsiteX1" fmla="*/ 774895 w 1347439"/>
                <a:gd name="connsiteY1" fmla="*/ 392873 h 563149"/>
                <a:gd name="connsiteX2" fmla="*/ 851111 w 1347439"/>
                <a:gd name="connsiteY2" fmla="*/ 0 h 563149"/>
                <a:gd name="connsiteX3" fmla="*/ 978110 w 1347439"/>
                <a:gd name="connsiteY3" fmla="*/ 563150 h 563149"/>
                <a:gd name="connsiteX4" fmla="*/ 1069002 w 1347439"/>
                <a:gd name="connsiteY4" fmla="*/ 171509 h 563149"/>
                <a:gd name="connsiteX5" fmla="*/ 1138464 w 1347439"/>
                <a:gd name="connsiteY5" fmla="*/ 455821 h 563149"/>
                <a:gd name="connsiteX6" fmla="*/ 1201363 w 1347439"/>
                <a:gd name="connsiteY6" fmla="*/ 392873 h 563149"/>
                <a:gd name="connsiteX7" fmla="*/ 1347440 w 1347439"/>
                <a:gd name="connsiteY7" fmla="*/ 392873 h 563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47439" h="563149">
                  <a:moveTo>
                    <a:pt x="0" y="392873"/>
                  </a:moveTo>
                  <a:lnTo>
                    <a:pt x="774895" y="392873"/>
                  </a:lnTo>
                  <a:lnTo>
                    <a:pt x="851111" y="0"/>
                  </a:lnTo>
                  <a:lnTo>
                    <a:pt x="978110" y="563150"/>
                  </a:lnTo>
                  <a:lnTo>
                    <a:pt x="1069002" y="171509"/>
                  </a:lnTo>
                  <a:lnTo>
                    <a:pt x="1138464" y="455821"/>
                  </a:lnTo>
                  <a:lnTo>
                    <a:pt x="1201363" y="392873"/>
                  </a:lnTo>
                  <a:lnTo>
                    <a:pt x="1347440" y="392873"/>
                  </a:lnTo>
                </a:path>
              </a:pathLst>
            </a:custGeom>
            <a:noFill/>
            <a:ln w="13143" cap="flat">
              <a:solidFill>
                <a:srgbClr val="A51310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49" name="Полилиния: фигура 48">
              <a:extLst>
                <a:ext uri="{FF2B5EF4-FFF2-40B4-BE49-F238E27FC236}">
                  <a16:creationId xmlns:a16="http://schemas.microsoft.com/office/drawing/2014/main" id="{46A43A08-C9AC-47FA-B7F5-BA7CA910D760}"/>
                </a:ext>
              </a:extLst>
            </p:cNvPr>
            <p:cNvSpPr/>
            <p:nvPr/>
          </p:nvSpPr>
          <p:spPr>
            <a:xfrm>
              <a:off x="8015001" y="4670810"/>
              <a:ext cx="1128999" cy="471854"/>
            </a:xfrm>
            <a:custGeom>
              <a:avLst/>
              <a:gdLst>
                <a:gd name="connsiteX0" fmla="*/ 0 w 1347439"/>
                <a:gd name="connsiteY0" fmla="*/ 392857 h 563149"/>
                <a:gd name="connsiteX1" fmla="*/ 814475 w 1347439"/>
                <a:gd name="connsiteY1" fmla="*/ 392857 h 563149"/>
                <a:gd name="connsiteX2" fmla="*/ 890691 w 1347439"/>
                <a:gd name="connsiteY2" fmla="*/ 0 h 563149"/>
                <a:gd name="connsiteX3" fmla="*/ 1021659 w 1347439"/>
                <a:gd name="connsiteY3" fmla="*/ 563150 h 563149"/>
                <a:gd name="connsiteX4" fmla="*/ 1112552 w 1347439"/>
                <a:gd name="connsiteY4" fmla="*/ 171493 h 563149"/>
                <a:gd name="connsiteX5" fmla="*/ 1184638 w 1347439"/>
                <a:gd name="connsiteY5" fmla="*/ 455805 h 563149"/>
                <a:gd name="connsiteX6" fmla="*/ 1240959 w 1347439"/>
                <a:gd name="connsiteY6" fmla="*/ 392857 h 563149"/>
                <a:gd name="connsiteX7" fmla="*/ 1347440 w 1347439"/>
                <a:gd name="connsiteY7" fmla="*/ 392857 h 563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47439" h="563149">
                  <a:moveTo>
                    <a:pt x="0" y="392857"/>
                  </a:moveTo>
                  <a:lnTo>
                    <a:pt x="814475" y="392857"/>
                  </a:lnTo>
                  <a:lnTo>
                    <a:pt x="890691" y="0"/>
                  </a:lnTo>
                  <a:lnTo>
                    <a:pt x="1021659" y="563150"/>
                  </a:lnTo>
                  <a:lnTo>
                    <a:pt x="1112552" y="171493"/>
                  </a:lnTo>
                  <a:lnTo>
                    <a:pt x="1184638" y="455805"/>
                  </a:lnTo>
                  <a:lnTo>
                    <a:pt x="1240959" y="392857"/>
                  </a:lnTo>
                  <a:lnTo>
                    <a:pt x="1347440" y="392857"/>
                  </a:lnTo>
                </a:path>
              </a:pathLst>
            </a:custGeom>
            <a:noFill/>
            <a:ln w="13143" cap="flat">
              <a:solidFill>
                <a:schemeClr val="bg1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sp>
        <p:nvSpPr>
          <p:cNvPr id="40" name="Параллелограмм 39">
            <a:extLst>
              <a:ext uri="{FF2B5EF4-FFF2-40B4-BE49-F238E27FC236}">
                <a16:creationId xmlns:a16="http://schemas.microsoft.com/office/drawing/2014/main" id="{8966F2F7-2D30-4AAC-A516-C4FFF0090E95}"/>
              </a:ext>
            </a:extLst>
          </p:cNvPr>
          <p:cNvSpPr/>
          <p:nvPr userDrawn="1"/>
        </p:nvSpPr>
        <p:spPr>
          <a:xfrm flipH="1" flipV="1">
            <a:off x="378060" y="4637629"/>
            <a:ext cx="8040654" cy="505870"/>
          </a:xfrm>
          <a:prstGeom prst="parallelogram">
            <a:avLst>
              <a:gd name="adj" fmla="val 19169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53000">
                <a:schemeClr val="accent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800"/>
          </a:p>
        </p:txBody>
      </p:sp>
      <p:sp>
        <p:nvSpPr>
          <p:cNvPr id="53" name="Параллелограмм 52">
            <a:extLst>
              <a:ext uri="{FF2B5EF4-FFF2-40B4-BE49-F238E27FC236}">
                <a16:creationId xmlns:a16="http://schemas.microsoft.com/office/drawing/2014/main" id="{7DE63082-A451-4EBF-AD49-B93F5060B706}"/>
              </a:ext>
            </a:extLst>
          </p:cNvPr>
          <p:cNvSpPr/>
          <p:nvPr userDrawn="1"/>
        </p:nvSpPr>
        <p:spPr>
          <a:xfrm flipH="1" flipV="1">
            <a:off x="-78298" y="4816969"/>
            <a:ext cx="521144" cy="326527"/>
          </a:xfrm>
          <a:prstGeom prst="parallelogram">
            <a:avLst>
              <a:gd name="adj" fmla="val 1916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800" dirty="0"/>
          </a:p>
        </p:txBody>
      </p:sp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C12F8D96-880A-4213-9886-68AF2628568F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04209" y="4674605"/>
            <a:ext cx="1224179" cy="405860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F601A34E-9310-4E91-979A-6EDED04408E5}"/>
              </a:ext>
            </a:extLst>
          </p:cNvPr>
          <p:cNvSpPr txBox="1"/>
          <p:nvPr userDrawn="1"/>
        </p:nvSpPr>
        <p:spPr>
          <a:xfrm>
            <a:off x="7686" y="4861298"/>
            <a:ext cx="365613" cy="23786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ctr"/>
            <a:fld id="{20FB894D-731D-4F2F-A0EB-562EA881BCCE}" type="slidenum">
              <a:rPr lang="ru-RU" sz="9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ctr"/>
              <a:t>‹#›</a:t>
            </a:fld>
            <a:endParaRPr lang="ru-RU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60BD420-E3D7-4006-9861-28836E55EFCA}"/>
              </a:ext>
            </a:extLst>
          </p:cNvPr>
          <p:cNvSpPr txBox="1"/>
          <p:nvPr userDrawn="1"/>
        </p:nvSpPr>
        <p:spPr>
          <a:xfrm>
            <a:off x="2269060" y="4751695"/>
            <a:ext cx="5658198" cy="354693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marR="0" algn="ctr" rtl="0">
              <a:spcBef>
                <a:spcPts val="0"/>
              </a:spcBef>
            </a:pPr>
            <a:r>
              <a:rPr lang="ru-RU" sz="1050" b="0" i="0" u="none" strike="noStrike" baseline="30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Федеральное государственное бюджетное образовательное учреждение дополнительного профессионального образования</a:t>
            </a:r>
          </a:p>
          <a:p>
            <a:pPr marR="0" algn="ctr" rtl="0">
              <a:spcBef>
                <a:spcPts val="0"/>
              </a:spcBef>
            </a:pPr>
            <a:endParaRPr lang="ru-RU" sz="500" b="0" i="0" u="none" strike="noStrike" baseline="30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algn="ctr" rtl="0">
              <a:lnSpc>
                <a:spcPct val="110000"/>
              </a:lnSpc>
              <a:spcBef>
                <a:spcPts val="0"/>
              </a:spcBef>
            </a:pPr>
            <a:r>
              <a:rPr lang="ru-RU" sz="1100" b="1" i="0" u="none" strike="noStrike" baseline="30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РОССИЙСКАЯ МЕДИЦИНСКАЯ АКАДЕМИЯ НЕПРЕРЫВНОГО ПРОФЕССИОНАЛЬНОГО ОБРАЗОВАНИЯ</a:t>
            </a:r>
            <a:endParaRPr lang="ru-RU" sz="1100" b="0" i="0" u="none" strike="noStrike" baseline="30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algn="ctr" rtl="0">
              <a:spcBef>
                <a:spcPts val="0"/>
              </a:spcBef>
            </a:pPr>
            <a:r>
              <a:rPr lang="ru-RU" sz="1050" b="0" i="0" u="none" strike="noStrike" baseline="30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Министерства здравоохранения Российской Федерации</a:t>
            </a:r>
          </a:p>
        </p:txBody>
      </p:sp>
    </p:spTree>
    <p:extLst>
      <p:ext uri="{BB962C8B-B14F-4D97-AF65-F5344CB8AC3E}">
        <p14:creationId xmlns:p14="http://schemas.microsoft.com/office/powerpoint/2010/main" val="972887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49" r:id="rId2"/>
    <p:sldLayoutId id="2147483650" r:id="rId3"/>
    <p:sldLayoutId id="2147483690" r:id="rId4"/>
    <p:sldLayoutId id="2147483689" r:id="rId5"/>
    <p:sldLayoutId id="2147483691" r:id="rId6"/>
    <p:sldLayoutId id="2147483662" r:id="rId7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sv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0">
            <a:extLst>
              <a:ext uri="{FF2B5EF4-FFF2-40B4-BE49-F238E27FC236}">
                <a16:creationId xmlns:a16="http://schemas.microsoft.com/office/drawing/2014/main" id="{26F0600A-84C8-48C5-9346-6D98A19892C4}"/>
              </a:ext>
            </a:extLst>
          </p:cNvPr>
          <p:cNvSpPr/>
          <p:nvPr/>
        </p:nvSpPr>
        <p:spPr>
          <a:xfrm>
            <a:off x="450800" y="2021059"/>
            <a:ext cx="8222456" cy="1095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spcAft>
                <a:spcPts val="1200"/>
              </a:spcAft>
              <a:buNone/>
            </a:pPr>
            <a:r>
              <a:rPr lang="ru-RU" sz="2800" b="1" dirty="0">
                <a:latin typeface="Arial" panose="020B0604020202020204" pitchFamily="34" charset="0"/>
                <a:ea typeface="Montserrat Bold" pitchFamily="34" charset="-122"/>
                <a:cs typeface="Arial" panose="020B0604020202020204" pitchFamily="34" charset="0"/>
              </a:rPr>
              <a:t>Название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 0">
            <a:extLst>
              <a:ext uri="{FF2B5EF4-FFF2-40B4-BE49-F238E27FC236}">
                <a16:creationId xmlns:a16="http://schemas.microsoft.com/office/drawing/2014/main" id="{344988F6-41E2-4120-8C84-894332C5D84B}"/>
              </a:ext>
            </a:extLst>
          </p:cNvPr>
          <p:cNvSpPr/>
          <p:nvPr/>
        </p:nvSpPr>
        <p:spPr>
          <a:xfrm>
            <a:off x="459628" y="4438058"/>
            <a:ext cx="8222456" cy="2322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1" u="none" strike="noStrike" kern="1200" cap="none" spc="0" normalizeH="0" baseline="0" noProof="0" dirty="0">
              <a:ln>
                <a:noFill/>
              </a:ln>
              <a:solidFill>
                <a:srgbClr val="B19855"/>
              </a:solidFill>
              <a:effectLst/>
              <a:uLnTx/>
              <a:uFillTx/>
              <a:latin typeface="Montserrat" panose="00000500000000000000" pitchFamily="2" charset="-52"/>
              <a:ea typeface="Droid Serif" panose="02020600060500020200" pitchFamily="18" charset="0"/>
              <a:cs typeface="Droid Serif" panose="02020600060500020200" pitchFamily="18" charset="0"/>
            </a:endParaRPr>
          </a:p>
        </p:txBody>
      </p:sp>
      <p:sp>
        <p:nvSpPr>
          <p:cNvPr id="34" name="Text 0">
            <a:extLst>
              <a:ext uri="{FF2B5EF4-FFF2-40B4-BE49-F238E27FC236}">
                <a16:creationId xmlns:a16="http://schemas.microsoft.com/office/drawing/2014/main" id="{B7F89E93-E3DA-4549-8CB5-23448A16019F}"/>
              </a:ext>
            </a:extLst>
          </p:cNvPr>
          <p:cNvSpPr/>
          <p:nvPr/>
        </p:nvSpPr>
        <p:spPr>
          <a:xfrm>
            <a:off x="450800" y="3477600"/>
            <a:ext cx="8222456" cy="82762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spcAft>
                <a:spcPts val="600"/>
              </a:spcAft>
              <a:buNone/>
            </a:pPr>
            <a:r>
              <a:rPr lang="ru-RU" b="1" dirty="0">
                <a:solidFill>
                  <a:schemeClr val="accent1"/>
                </a:solidFill>
                <a:latin typeface="Arial" panose="020B0604020202020204" pitchFamily="34" charset="0"/>
                <a:ea typeface="Droid Serif" panose="02020600060500020200" pitchFamily="18" charset="0"/>
                <a:cs typeface="Arial" panose="020B0604020202020204" pitchFamily="34" charset="0"/>
              </a:rPr>
              <a:t>ФИО</a:t>
            </a:r>
          </a:p>
          <a:p>
            <a:pPr marL="0" indent="0">
              <a:lnSpc>
                <a:spcPct val="90000"/>
              </a:lnSpc>
              <a:spcAft>
                <a:spcPts val="600"/>
              </a:spcAft>
              <a:buNone/>
            </a:pPr>
            <a:r>
              <a:rPr lang="ru-RU" sz="1200" b="1" dirty="0">
                <a:solidFill>
                  <a:schemeClr val="accent1"/>
                </a:solidFill>
                <a:latin typeface="Arial" panose="020B0604020202020204" pitchFamily="34" charset="0"/>
                <a:ea typeface="Droid Serif" panose="02020600060500020200" pitchFamily="18" charset="0"/>
                <a:cs typeface="Arial" panose="020B0604020202020204" pitchFamily="34" charset="0"/>
              </a:rPr>
              <a:t>Должность, регалии</a:t>
            </a:r>
            <a:endParaRPr lang="ru-RU" sz="1600" b="1" dirty="0">
              <a:solidFill>
                <a:schemeClr val="accent1"/>
              </a:solidFill>
              <a:latin typeface="Arial" panose="020B0604020202020204" pitchFamily="34" charset="0"/>
              <a:ea typeface="Droid Serif" panose="02020600060500020200" pitchFamily="18" charset="0"/>
              <a:cs typeface="Arial" panose="020B0604020202020204" pitchFamily="34" charset="0"/>
            </a:endParaRPr>
          </a:p>
        </p:txBody>
      </p:sp>
      <p:sp>
        <p:nvSpPr>
          <p:cNvPr id="35" name="Text 0">
            <a:extLst>
              <a:ext uri="{FF2B5EF4-FFF2-40B4-BE49-F238E27FC236}">
                <a16:creationId xmlns:a16="http://schemas.microsoft.com/office/drawing/2014/main" id="{8E8218CD-DAA8-47B6-A1AC-EC794C6906CF}"/>
              </a:ext>
            </a:extLst>
          </p:cNvPr>
          <p:cNvSpPr/>
          <p:nvPr/>
        </p:nvSpPr>
        <p:spPr>
          <a:xfrm>
            <a:off x="450800" y="4485472"/>
            <a:ext cx="8222456" cy="28227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spcAft>
                <a:spcPts val="1200"/>
              </a:spcAft>
              <a:buNone/>
            </a:pPr>
            <a:r>
              <a:rPr lang="ru-RU" sz="1200" b="1" dirty="0">
                <a:latin typeface="Arial" panose="020B0604020202020204" pitchFamily="34" charset="0"/>
                <a:ea typeface="Montserrat Bold" pitchFamily="34" charset="-122"/>
                <a:cs typeface="Arial" panose="020B0604020202020204" pitchFamily="34" charset="0"/>
              </a:rPr>
              <a:t>дата</a:t>
            </a:r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E137850-50D7-4605-AECD-B849F55503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452407" y="375750"/>
            <a:ext cx="2872902" cy="86843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CA5B55-DEC3-4A0F-8C20-43B5FBA70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3AE56DB-017B-4E02-9B25-BCFC22CF14F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F0860E0-02AA-4BDD-A88E-AE5A84D4752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83917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03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РМАНПО 2026">
      <a:dk1>
        <a:srgbClr val="A51310"/>
      </a:dk1>
      <a:lt1>
        <a:srgbClr val="FFFFFF"/>
      </a:lt1>
      <a:dk2>
        <a:srgbClr val="313642"/>
      </a:dk2>
      <a:lt2>
        <a:srgbClr val="FEEFE5"/>
      </a:lt2>
      <a:accent1>
        <a:srgbClr val="116F6E"/>
      </a:accent1>
      <a:accent2>
        <a:srgbClr val="55AAAA"/>
      </a:accent2>
      <a:accent3>
        <a:srgbClr val="33BBAA"/>
      </a:accent3>
      <a:accent4>
        <a:srgbClr val="004444"/>
      </a:accent4>
      <a:accent5>
        <a:srgbClr val="BBA669"/>
      </a:accent5>
      <a:accent6>
        <a:srgbClr val="61539B"/>
      </a:accent6>
      <a:hlink>
        <a:srgbClr val="33BBAA"/>
      </a:hlink>
      <a:folHlink>
        <a:srgbClr val="9E94C6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Шаблон Презентации_07.potx" id="{636F9FC8-A1F4-4AD7-A55D-1D22F49B195A}" vid="{EC8A1262-A64D-4F60-ACF1-63E071309F9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Презентации_2025_03</Template>
  <TotalTime>237</TotalTime>
  <Words>8</Words>
  <Application>Microsoft Office PowerPoint</Application>
  <PresentationFormat>Экран (16:9)</PresentationFormat>
  <Paragraphs>6</Paragraphs>
  <Slides>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9" baseType="lpstr">
      <vt:lpstr>Arial</vt:lpstr>
      <vt:lpstr>Arial </vt:lpstr>
      <vt:lpstr>Calibri</vt:lpstr>
      <vt:lpstr>Montserrat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>PptxGenJS Presentation</dc:subject>
  <dc:creator>Михаил</dc:creator>
  <cp:lastModifiedBy>Михаил</cp:lastModifiedBy>
  <cp:revision>146</cp:revision>
  <dcterms:created xsi:type="dcterms:W3CDTF">2025-07-03T09:37:54Z</dcterms:created>
  <dcterms:modified xsi:type="dcterms:W3CDTF">2026-01-23T09:40:24Z</dcterms:modified>
</cp:coreProperties>
</file>