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372" r:id="rId2"/>
    <p:sldId id="429" r:id="rId3"/>
    <p:sldId id="430" r:id="rId4"/>
    <p:sldId id="428" r:id="rId5"/>
    <p:sldId id="413" r:id="rId6"/>
    <p:sldId id="401" r:id="rId7"/>
    <p:sldId id="425" r:id="rId8"/>
    <p:sldId id="426" r:id="rId9"/>
    <p:sldId id="431" r:id="rId10"/>
    <p:sldId id="417" r:id="rId11"/>
    <p:sldId id="432" r:id="rId12"/>
  </p:sldIdLst>
  <p:sldSz cx="12192000" cy="6858000"/>
  <p:notesSz cx="6858000" cy="9144000"/>
  <p:custDataLst>
    <p:tags r:id="rId14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0000"/>
    <a:srgbClr val="006666"/>
    <a:srgbClr val="ADE2E2"/>
    <a:srgbClr val="33CCCC"/>
    <a:srgbClr val="CDECEC"/>
    <a:srgbClr val="99CCCC"/>
    <a:srgbClr val="E8F6F6"/>
    <a:srgbClr val="EAB308"/>
    <a:srgbClr val="93B0CE"/>
    <a:srgbClr val="AAC7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96" autoAdjust="0"/>
    <p:restoredTop sz="95332" autoAdjust="0"/>
  </p:normalViewPr>
  <p:slideViewPr>
    <p:cSldViewPr snapToGrid="0">
      <p:cViewPr varScale="1">
        <p:scale>
          <a:sx n="113" d="100"/>
          <a:sy n="113" d="100"/>
        </p:scale>
        <p:origin x="564" y="96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639A1C-9B4B-4738-B408-E9F6DCBAC027}" type="datetimeFigureOut">
              <a:rPr lang="ru-RU" smtClean="0"/>
              <a:t>28.03.2019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4CA15C-158C-4C77-9974-30B3FC8C1C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1252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59584690-9B85-4F81-9011-D497807E2D3F}" type="slidenum">
              <a:rPr lang="ru-RU" altLang="ru-RU">
                <a:latin typeface="Arial" panose="020B0604020202020204" pitchFamily="34" charset="0"/>
              </a:rPr>
              <a:pPr/>
              <a:t>1</a:t>
            </a:fld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4982483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59584690-9B85-4F81-9011-D497807E2D3F}" type="slidenum">
              <a:rPr lang="ru-RU" altLang="ru-RU">
                <a:latin typeface="Arial" panose="020B0604020202020204" pitchFamily="34" charset="0"/>
              </a:rPr>
              <a:pPr/>
              <a:t>10</a:t>
            </a:fld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9166467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59584690-9B85-4F81-9011-D497807E2D3F}" type="slidenum">
              <a:rPr lang="ru-RU" altLang="ru-RU">
                <a:latin typeface="Arial" panose="020B0604020202020204" pitchFamily="34" charset="0"/>
              </a:rPr>
              <a:pPr/>
              <a:t>11</a:t>
            </a:fld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7652366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59584690-9B85-4F81-9011-D497807E2D3F}" type="slidenum">
              <a:rPr lang="ru-RU" altLang="ru-RU">
                <a:latin typeface="Arial" panose="020B0604020202020204" pitchFamily="34" charset="0"/>
              </a:rPr>
              <a:pPr/>
              <a:t>2</a:t>
            </a:fld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7063836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59584690-9B85-4F81-9011-D497807E2D3F}" type="slidenum">
              <a:rPr lang="ru-RU" altLang="ru-RU">
                <a:latin typeface="Arial" panose="020B0604020202020204" pitchFamily="34" charset="0"/>
              </a:rPr>
              <a:pPr/>
              <a:t>3</a:t>
            </a:fld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3468788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59584690-9B85-4F81-9011-D497807E2D3F}" type="slidenum">
              <a:rPr lang="ru-RU" altLang="ru-RU">
                <a:latin typeface="Arial" panose="020B0604020202020204" pitchFamily="34" charset="0"/>
              </a:rPr>
              <a:pPr/>
              <a:t>4</a:t>
            </a:fld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2608796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59584690-9B85-4F81-9011-D497807E2D3F}" type="slidenum">
              <a:rPr lang="ru-RU" altLang="ru-RU">
                <a:latin typeface="Arial" panose="020B0604020202020204" pitchFamily="34" charset="0"/>
              </a:rPr>
              <a:pPr/>
              <a:t>5</a:t>
            </a:fld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4783134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59584690-9B85-4F81-9011-D497807E2D3F}" type="slidenum">
              <a:rPr lang="ru-RU" altLang="ru-RU">
                <a:latin typeface="Arial" panose="020B0604020202020204" pitchFamily="34" charset="0"/>
              </a:rPr>
              <a:pPr/>
              <a:t>6</a:t>
            </a:fld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41891564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59584690-9B85-4F81-9011-D497807E2D3F}" type="slidenum">
              <a:rPr lang="ru-RU" altLang="ru-RU">
                <a:latin typeface="Arial" panose="020B0604020202020204" pitchFamily="34" charset="0"/>
              </a:rPr>
              <a:pPr/>
              <a:t>7</a:t>
            </a:fld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6860603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59584690-9B85-4F81-9011-D497807E2D3F}" type="slidenum">
              <a:rPr lang="ru-RU" altLang="ru-RU">
                <a:latin typeface="Arial" panose="020B0604020202020204" pitchFamily="34" charset="0"/>
              </a:rPr>
              <a:pPr/>
              <a:t>8</a:t>
            </a:fld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5289194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59584690-9B85-4F81-9011-D497807E2D3F}" type="slidenum">
              <a:rPr lang="ru-RU" altLang="ru-RU">
                <a:latin typeface="Arial" panose="020B0604020202020204" pitchFamily="34" charset="0"/>
              </a:rPr>
              <a:pPr/>
              <a:t>9</a:t>
            </a:fld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569134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2"/>
          <p:cNvGrpSpPr>
            <a:grpSpLocks/>
          </p:cNvGrpSpPr>
          <p:nvPr/>
        </p:nvGrpSpPr>
        <p:grpSpPr bwMode="auto">
          <a:xfrm>
            <a:off x="-4296833" y="304800"/>
            <a:ext cx="15879233" cy="4724400"/>
            <a:chOff x="-2030" y="192"/>
            <a:chExt cx="7502" cy="2976"/>
          </a:xfrm>
        </p:grpSpPr>
        <p:sp>
          <p:nvSpPr>
            <p:cNvPr id="7171" name="Line 3"/>
            <p:cNvSpPr>
              <a:spLocks noChangeShapeType="1"/>
            </p:cNvSpPr>
            <p:nvPr/>
          </p:nvSpPr>
          <p:spPr bwMode="auto">
            <a:xfrm>
              <a:off x="912" y="1584"/>
              <a:ext cx="45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172" name="AutoShape 4"/>
            <p:cNvSpPr>
              <a:spLocks noChangeArrowheads="1"/>
            </p:cNvSpPr>
            <p:nvPr/>
          </p:nvSpPr>
          <p:spPr bwMode="auto">
            <a:xfrm>
              <a:off x="-1584" y="864"/>
              <a:ext cx="2304" cy="2304"/>
            </a:xfrm>
            <a:custGeom>
              <a:avLst/>
              <a:gdLst>
                <a:gd name="G0" fmla="+- 12083 0 0"/>
                <a:gd name="G1" fmla="+- -32000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12083 -32000"/>
                <a:gd name="T13" fmla="*/ T12 w 64000"/>
                <a:gd name="T14" fmla="+- 0 -29632 -32000"/>
                <a:gd name="T15" fmla="*/ -29632 h 64000"/>
                <a:gd name="T16" fmla="+- 0 32000 -32000"/>
                <a:gd name="T17" fmla="*/ T16 w 64000"/>
                <a:gd name="T18" fmla="+- 0 0 -32000"/>
                <a:gd name="T19" fmla="*/ 0 h 64000"/>
                <a:gd name="T20" fmla="+- 0 12083 -32000"/>
                <a:gd name="T21" fmla="*/ T20 w 64000"/>
                <a:gd name="T22" fmla="+- 0 29631 -32000"/>
                <a:gd name="T23" fmla="*/ 29631 h 64000"/>
                <a:gd name="T24" fmla="+- 0 12083 -32000"/>
                <a:gd name="T25" fmla="*/ T24 w 64000"/>
                <a:gd name="T26" fmla="+- 0 29631 -32000"/>
                <a:gd name="T27" fmla="*/ 29631 h 64000"/>
                <a:gd name="T28" fmla="+- 0 12082 -32000"/>
                <a:gd name="T29" fmla="*/ T28 w 64000"/>
                <a:gd name="T30" fmla="+- 0 29631 -32000"/>
                <a:gd name="T31" fmla="*/ 29631 h 64000"/>
                <a:gd name="T32" fmla="+- 0 12083 -32000"/>
                <a:gd name="T33" fmla="*/ T32 w 64000"/>
                <a:gd name="T34" fmla="+- 0 29632 -32000"/>
                <a:gd name="T35" fmla="*/ 29632 h 64000"/>
                <a:gd name="T36" fmla="+- 0 12083 -32000"/>
                <a:gd name="T37" fmla="*/ T36 w 64000"/>
                <a:gd name="T38" fmla="+- 0 -29632 -32000"/>
                <a:gd name="T39" fmla="*/ -29632 h 64000"/>
                <a:gd name="T40" fmla="+- 0 12082 -32000"/>
                <a:gd name="T41" fmla="*/ T40 w 64000"/>
                <a:gd name="T42" fmla="+- 0 -29632 -32000"/>
                <a:gd name="T43" fmla="*/ -29632 h 64000"/>
                <a:gd name="T44" fmla="+- 0 12083 -32000"/>
                <a:gd name="T45" fmla="*/ T44 w 64000"/>
                <a:gd name="T46" fmla="+- 0 -29632 -32000"/>
                <a:gd name="T47" fmla="*/ -29632 h 64000"/>
                <a:gd name="T48" fmla="+- 0 G27 -32000"/>
                <a:gd name="T49" fmla="*/ T48 w 64000"/>
                <a:gd name="T50" fmla="+- 0 G11 -32000"/>
                <a:gd name="T51" fmla="*/ G11 h 64000"/>
                <a:gd name="T52" fmla="+- 0 G25 -32000"/>
                <a:gd name="T53" fmla="*/ T52 w 64000"/>
                <a:gd name="T54" fmla="+- 0 G14 -32000"/>
                <a:gd name="T55" fmla="*/ G14 h 64000"/>
              </a:gdLst>
              <a:ahLst/>
              <a:cxnLst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</a:cxnLst>
              <a:rect l="T49" t="T51" r="T53" b="T55"/>
              <a:pathLst>
                <a:path w="64000" h="64000">
                  <a:moveTo>
                    <a:pt x="44083" y="2368"/>
                  </a:moveTo>
                  <a:cubicBezTo>
                    <a:pt x="56127" y="7280"/>
                    <a:pt x="64000" y="18993"/>
                    <a:pt x="64000" y="32000"/>
                  </a:cubicBezTo>
                  <a:cubicBezTo>
                    <a:pt x="64000" y="45006"/>
                    <a:pt x="56127" y="56719"/>
                    <a:pt x="44083" y="61631"/>
                  </a:cubicBezTo>
                  <a:cubicBezTo>
                    <a:pt x="44082" y="61631"/>
                    <a:pt x="44082" y="61631"/>
                    <a:pt x="44082" y="61631"/>
                  </a:cubicBezTo>
                  <a:lnTo>
                    <a:pt x="44083" y="61632"/>
                  </a:lnTo>
                  <a:lnTo>
                    <a:pt x="44083" y="2368"/>
                  </a:lnTo>
                  <a:lnTo>
                    <a:pt x="44082" y="2368"/>
                  </a:lnTo>
                  <a:cubicBezTo>
                    <a:pt x="44082" y="2368"/>
                    <a:pt x="44082" y="2368"/>
                    <a:pt x="44083" y="236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173" name="AutoShape 5"/>
            <p:cNvSpPr>
              <a:spLocks noChangeArrowheads="1"/>
            </p:cNvSpPr>
            <p:nvPr/>
          </p:nvSpPr>
          <p:spPr bwMode="auto">
            <a:xfrm>
              <a:off x="-2030" y="192"/>
              <a:ext cx="2544" cy="2544"/>
            </a:xfrm>
            <a:custGeom>
              <a:avLst/>
              <a:gdLst>
                <a:gd name="G0" fmla="+- 18994 0 0"/>
                <a:gd name="G1" fmla="+- -30013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18994 -32000"/>
                <a:gd name="T13" fmla="*/ T12 w 64000"/>
                <a:gd name="T14" fmla="+- 0 -25754 -32000"/>
                <a:gd name="T15" fmla="*/ -25754 h 64000"/>
                <a:gd name="T16" fmla="+- 0 32000 -32000"/>
                <a:gd name="T17" fmla="*/ T16 w 64000"/>
                <a:gd name="T18" fmla="+- 0 0 -32000"/>
                <a:gd name="T19" fmla="*/ 0 h 64000"/>
                <a:gd name="T20" fmla="+- 0 18994 -32000"/>
                <a:gd name="T21" fmla="*/ T20 w 64000"/>
                <a:gd name="T22" fmla="+- 0 25753 -32000"/>
                <a:gd name="T23" fmla="*/ 25753 h 64000"/>
                <a:gd name="T24" fmla="+- 0 18994 -32000"/>
                <a:gd name="T25" fmla="*/ T24 w 64000"/>
                <a:gd name="T26" fmla="+- 0 25753 -32000"/>
                <a:gd name="T27" fmla="*/ 25753 h 64000"/>
                <a:gd name="T28" fmla="+- 0 18993 -32000"/>
                <a:gd name="T29" fmla="*/ T28 w 64000"/>
                <a:gd name="T30" fmla="+- 0 25753 -32000"/>
                <a:gd name="T31" fmla="*/ 25753 h 64000"/>
                <a:gd name="T32" fmla="+- 0 18994 -32000"/>
                <a:gd name="T33" fmla="*/ T32 w 64000"/>
                <a:gd name="T34" fmla="+- 0 25754 -32000"/>
                <a:gd name="T35" fmla="*/ 25754 h 64000"/>
                <a:gd name="T36" fmla="+- 0 18994 -32000"/>
                <a:gd name="T37" fmla="*/ T36 w 64000"/>
                <a:gd name="T38" fmla="+- 0 -25754 -32000"/>
                <a:gd name="T39" fmla="*/ -25754 h 64000"/>
                <a:gd name="T40" fmla="+- 0 18993 -32000"/>
                <a:gd name="T41" fmla="*/ T40 w 64000"/>
                <a:gd name="T42" fmla="+- 0 -25754 -32000"/>
                <a:gd name="T43" fmla="*/ -25754 h 64000"/>
                <a:gd name="T44" fmla="+- 0 18994 -32000"/>
                <a:gd name="T45" fmla="*/ T44 w 64000"/>
                <a:gd name="T46" fmla="+- 0 -25754 -32000"/>
                <a:gd name="T47" fmla="*/ -25754 h 64000"/>
                <a:gd name="T48" fmla="+- 0 G27 -32000"/>
                <a:gd name="T49" fmla="*/ T48 w 64000"/>
                <a:gd name="T50" fmla="+- 0 G11 -32000"/>
                <a:gd name="T51" fmla="*/ G11 h 64000"/>
                <a:gd name="T52" fmla="+- 0 G25 -32000"/>
                <a:gd name="T53" fmla="*/ T52 w 64000"/>
                <a:gd name="T54" fmla="+- 0 G14 -32000"/>
                <a:gd name="T55" fmla="*/ G14 h 64000"/>
              </a:gdLst>
              <a:ahLst/>
              <a:cxnLst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</a:cxnLst>
              <a:rect l="T49" t="T51" r="T53" b="T55"/>
              <a:pathLst>
                <a:path w="64000" h="64000">
                  <a:moveTo>
                    <a:pt x="50994" y="6246"/>
                  </a:moveTo>
                  <a:cubicBezTo>
                    <a:pt x="59172" y="12279"/>
                    <a:pt x="64000" y="21837"/>
                    <a:pt x="64000" y="32000"/>
                  </a:cubicBezTo>
                  <a:cubicBezTo>
                    <a:pt x="64000" y="42162"/>
                    <a:pt x="59172" y="51720"/>
                    <a:pt x="50994" y="57753"/>
                  </a:cubicBezTo>
                  <a:cubicBezTo>
                    <a:pt x="50993" y="57753"/>
                    <a:pt x="50993" y="57753"/>
                    <a:pt x="50993" y="57753"/>
                  </a:cubicBezTo>
                  <a:lnTo>
                    <a:pt x="50994" y="57754"/>
                  </a:lnTo>
                  <a:lnTo>
                    <a:pt x="50994" y="6246"/>
                  </a:lnTo>
                  <a:lnTo>
                    <a:pt x="50993" y="6246"/>
                  </a:lnTo>
                  <a:cubicBezTo>
                    <a:pt x="50993" y="6246"/>
                    <a:pt x="50993" y="6246"/>
                    <a:pt x="50994" y="6246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717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924051" y="985839"/>
            <a:ext cx="9652000" cy="1444625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ru-RU" altLang="ru-RU" noProof="0"/>
              <a:t>Образец заголовка</a:t>
            </a:r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924051" y="3427413"/>
            <a:ext cx="9652000" cy="17526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ru-RU" altLang="ru-RU" noProof="0"/>
              <a:t>Образец подзаголовка</a:t>
            </a:r>
          </a:p>
        </p:txBody>
      </p:sp>
      <p:sp>
        <p:nvSpPr>
          <p:cNvPr id="7176" name="Rectangle 8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177" name="Rectangle 9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178" name="Rectangle 10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7C31131-1082-48CB-AA36-CA21E1FA0593}" type="slidenum">
              <a:rPr lang="ru-RU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829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7B49DA0-887A-4D35-8B9E-31231616487C}" type="slidenum">
              <a:rPr lang="ru-RU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028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41884" y="301625"/>
            <a:ext cx="2436283" cy="56403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826684" y="301625"/>
            <a:ext cx="7112000" cy="56403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D344506-F347-4F50-B9A1-3B825132DDD5}" type="slidenum">
              <a:rPr lang="ru-RU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4530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6684" y="301625"/>
            <a:ext cx="9751483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826684" y="1827213"/>
            <a:ext cx="4773083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802967" y="1827213"/>
            <a:ext cx="47752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6BB9DFD-6E1A-4234-8D03-EE5CEEC05E98}" type="slidenum">
              <a:rPr lang="ru-RU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604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B5F50CB-D41C-4EA6-9B50-6F9FB7A5D402}" type="slidenum">
              <a:rPr lang="ru-RU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3956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F947555-3DA1-433A-A6D2-A1584D511FAB}" type="slidenum">
              <a:rPr lang="ru-RU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084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826684" y="1827213"/>
            <a:ext cx="4773083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802967" y="1827213"/>
            <a:ext cx="47752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3D9240D-2FB4-4EF6-B6A0-34D3C77CD1F5}" type="slidenum">
              <a:rPr lang="ru-RU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545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D54BD3C-D67F-4087-9057-6C2D72EE1DE3}" type="slidenum">
              <a:rPr lang="ru-RU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402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835DAE2-D915-45E8-A769-B2E6DD83D93D}" type="slidenum">
              <a:rPr lang="ru-RU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384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CEB48E4-40C4-4DC3-8B5A-E56563BFE119}" type="slidenum">
              <a:rPr lang="ru-RU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6937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7A2B35B-E46A-4CCF-B00D-6D56AE01B7D6}" type="slidenum">
              <a:rPr lang="ru-RU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916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346B151-2245-4D3F-B199-39A8B47098D5}" type="slidenum">
              <a:rPr lang="ru-RU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322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>
            <a:grpSpLocks/>
          </p:cNvGrpSpPr>
          <p:nvPr/>
        </p:nvGrpSpPr>
        <p:grpSpPr bwMode="auto">
          <a:xfrm>
            <a:off x="-4318000" y="0"/>
            <a:ext cx="15900400" cy="3810000"/>
            <a:chOff x="-2040" y="0"/>
            <a:chExt cx="7512" cy="2400"/>
          </a:xfrm>
        </p:grpSpPr>
        <p:sp>
          <p:nvSpPr>
            <p:cNvPr id="6147" name="AutoShape 3"/>
            <p:cNvSpPr>
              <a:spLocks noChangeArrowheads="1"/>
            </p:cNvSpPr>
            <p:nvPr/>
          </p:nvSpPr>
          <p:spPr bwMode="auto">
            <a:xfrm>
              <a:off x="-2040" y="432"/>
              <a:ext cx="2592" cy="1968"/>
            </a:xfrm>
            <a:custGeom>
              <a:avLst/>
              <a:gdLst>
                <a:gd name="G0" fmla="+- 18296 0 0"/>
                <a:gd name="G1" fmla="+- -30880 0 0"/>
                <a:gd name="G2" fmla="+- 31512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18296 -32000"/>
                <a:gd name="T13" fmla="*/ T12 w 64000"/>
                <a:gd name="T14" fmla="+- 0 -26254 -32000"/>
                <a:gd name="T15" fmla="*/ -26254 h 64000"/>
                <a:gd name="T16" fmla="+- 0 32000 -32000"/>
                <a:gd name="T17" fmla="*/ T16 w 64000"/>
                <a:gd name="T18" fmla="+- 0 0 -32000"/>
                <a:gd name="T19" fmla="*/ 0 h 64000"/>
                <a:gd name="T20" fmla="+- 0 18296 -32000"/>
                <a:gd name="T21" fmla="*/ T20 w 64000"/>
                <a:gd name="T22" fmla="+- 0 26253 -32000"/>
                <a:gd name="T23" fmla="*/ 26253 h 64000"/>
                <a:gd name="T24" fmla="+- 0 18296 -32000"/>
                <a:gd name="T25" fmla="*/ T24 w 64000"/>
                <a:gd name="T26" fmla="+- 0 26253 -32000"/>
                <a:gd name="T27" fmla="*/ 26253 h 64000"/>
                <a:gd name="T28" fmla="+- 0 18295 -32000"/>
                <a:gd name="T29" fmla="*/ T28 w 64000"/>
                <a:gd name="T30" fmla="+- 0 26253 -32000"/>
                <a:gd name="T31" fmla="*/ 26253 h 64000"/>
                <a:gd name="T32" fmla="+- 0 18296 -32000"/>
                <a:gd name="T33" fmla="*/ T32 w 64000"/>
                <a:gd name="T34" fmla="+- 0 26254 -32000"/>
                <a:gd name="T35" fmla="*/ 26254 h 64000"/>
                <a:gd name="T36" fmla="+- 0 18296 -32000"/>
                <a:gd name="T37" fmla="*/ T36 w 64000"/>
                <a:gd name="T38" fmla="+- 0 -26254 -32000"/>
                <a:gd name="T39" fmla="*/ -26254 h 64000"/>
                <a:gd name="T40" fmla="+- 0 18295 -32000"/>
                <a:gd name="T41" fmla="*/ T40 w 64000"/>
                <a:gd name="T42" fmla="+- 0 -26254 -32000"/>
                <a:gd name="T43" fmla="*/ -26254 h 64000"/>
                <a:gd name="T44" fmla="+- 0 18296 -32000"/>
                <a:gd name="T45" fmla="*/ T44 w 64000"/>
                <a:gd name="T46" fmla="+- 0 -26254 -32000"/>
                <a:gd name="T47" fmla="*/ -26254 h 64000"/>
                <a:gd name="T48" fmla="+- 0 G27 -32000"/>
                <a:gd name="T49" fmla="*/ T48 w 64000"/>
                <a:gd name="T50" fmla="+- 0 G11 -32000"/>
                <a:gd name="T51" fmla="*/ G11 h 64000"/>
                <a:gd name="T52" fmla="+- 0 G25 -32000"/>
                <a:gd name="T53" fmla="*/ T52 w 64000"/>
                <a:gd name="T54" fmla="+- 0 G14 -32000"/>
                <a:gd name="T55" fmla="*/ G14 h 64000"/>
              </a:gdLst>
              <a:ahLst/>
              <a:cxnLst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</a:cxnLst>
              <a:rect l="T49" t="T51" r="T53" b="T55"/>
              <a:pathLst>
                <a:path w="64000" h="64000">
                  <a:moveTo>
                    <a:pt x="50296" y="5746"/>
                  </a:moveTo>
                  <a:cubicBezTo>
                    <a:pt x="58882" y="11730"/>
                    <a:pt x="64000" y="21534"/>
                    <a:pt x="64000" y="32000"/>
                  </a:cubicBezTo>
                  <a:cubicBezTo>
                    <a:pt x="64000" y="42465"/>
                    <a:pt x="58882" y="52269"/>
                    <a:pt x="50296" y="58253"/>
                  </a:cubicBezTo>
                  <a:cubicBezTo>
                    <a:pt x="50296" y="58253"/>
                    <a:pt x="50296" y="58253"/>
                    <a:pt x="50295" y="58253"/>
                  </a:cubicBezTo>
                  <a:lnTo>
                    <a:pt x="50296" y="58254"/>
                  </a:lnTo>
                  <a:lnTo>
                    <a:pt x="50296" y="5746"/>
                  </a:lnTo>
                  <a:lnTo>
                    <a:pt x="50295" y="5746"/>
                  </a:lnTo>
                  <a:cubicBezTo>
                    <a:pt x="50296" y="5746"/>
                    <a:pt x="50296" y="5746"/>
                    <a:pt x="50296" y="5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148" name="AutoShape 4"/>
            <p:cNvSpPr>
              <a:spLocks noChangeArrowheads="1"/>
            </p:cNvSpPr>
            <p:nvPr/>
          </p:nvSpPr>
          <p:spPr bwMode="auto">
            <a:xfrm>
              <a:off x="-1528" y="0"/>
              <a:ext cx="1949" cy="1987"/>
            </a:xfrm>
            <a:custGeom>
              <a:avLst/>
              <a:gdLst>
                <a:gd name="G0" fmla="+- 18077 0 0"/>
                <a:gd name="G1" fmla="+- -30880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18077 -32000"/>
                <a:gd name="T13" fmla="*/ T12 w 64000"/>
                <a:gd name="T14" fmla="+- 0 -26405 -32000"/>
                <a:gd name="T15" fmla="*/ -26405 h 64000"/>
                <a:gd name="T16" fmla="+- 0 32000 -32000"/>
                <a:gd name="T17" fmla="*/ T16 w 64000"/>
                <a:gd name="T18" fmla="+- 0 0 -32000"/>
                <a:gd name="T19" fmla="*/ 0 h 64000"/>
                <a:gd name="T20" fmla="+- 0 18077 -32000"/>
                <a:gd name="T21" fmla="*/ T20 w 64000"/>
                <a:gd name="T22" fmla="+- 0 26404 -32000"/>
                <a:gd name="T23" fmla="*/ 26404 h 64000"/>
                <a:gd name="T24" fmla="+- 0 18077 -32000"/>
                <a:gd name="T25" fmla="*/ T24 w 64000"/>
                <a:gd name="T26" fmla="+- 0 26404 -32000"/>
                <a:gd name="T27" fmla="*/ 26404 h 64000"/>
                <a:gd name="T28" fmla="+- 0 18076 -32000"/>
                <a:gd name="T29" fmla="*/ T28 w 64000"/>
                <a:gd name="T30" fmla="+- 0 26404 -32000"/>
                <a:gd name="T31" fmla="*/ 26404 h 64000"/>
                <a:gd name="T32" fmla="+- 0 18077 -32000"/>
                <a:gd name="T33" fmla="*/ T32 w 64000"/>
                <a:gd name="T34" fmla="+- 0 26405 -32000"/>
                <a:gd name="T35" fmla="*/ 26405 h 64000"/>
                <a:gd name="T36" fmla="+- 0 18077 -32000"/>
                <a:gd name="T37" fmla="*/ T36 w 64000"/>
                <a:gd name="T38" fmla="+- 0 -26405 -32000"/>
                <a:gd name="T39" fmla="*/ -26405 h 64000"/>
                <a:gd name="T40" fmla="+- 0 18076 -32000"/>
                <a:gd name="T41" fmla="*/ T40 w 64000"/>
                <a:gd name="T42" fmla="+- 0 -26405 -32000"/>
                <a:gd name="T43" fmla="*/ -26405 h 64000"/>
                <a:gd name="T44" fmla="+- 0 18077 -32000"/>
                <a:gd name="T45" fmla="*/ T44 w 64000"/>
                <a:gd name="T46" fmla="+- 0 -26405 -32000"/>
                <a:gd name="T47" fmla="*/ -26405 h 64000"/>
                <a:gd name="T48" fmla="+- 0 G27 -32000"/>
                <a:gd name="T49" fmla="*/ T48 w 64000"/>
                <a:gd name="T50" fmla="+- 0 G11 -32000"/>
                <a:gd name="T51" fmla="*/ G11 h 64000"/>
                <a:gd name="T52" fmla="+- 0 G25 -32000"/>
                <a:gd name="T53" fmla="*/ T52 w 64000"/>
                <a:gd name="T54" fmla="+- 0 G14 -32000"/>
                <a:gd name="T55" fmla="*/ G14 h 64000"/>
              </a:gdLst>
              <a:ahLst/>
              <a:cxnLst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</a:cxnLst>
              <a:rect l="T49" t="T51" r="T53" b="T55"/>
              <a:pathLst>
                <a:path w="64000" h="64000">
                  <a:moveTo>
                    <a:pt x="50077" y="5595"/>
                  </a:moveTo>
                  <a:cubicBezTo>
                    <a:pt x="58790" y="11560"/>
                    <a:pt x="64000" y="21440"/>
                    <a:pt x="64000" y="32000"/>
                  </a:cubicBezTo>
                  <a:cubicBezTo>
                    <a:pt x="64000" y="42559"/>
                    <a:pt x="58790" y="52439"/>
                    <a:pt x="50077" y="58404"/>
                  </a:cubicBezTo>
                  <a:cubicBezTo>
                    <a:pt x="50077" y="58404"/>
                    <a:pt x="50077" y="58404"/>
                    <a:pt x="50076" y="58404"/>
                  </a:cubicBezTo>
                  <a:lnTo>
                    <a:pt x="50077" y="58405"/>
                  </a:lnTo>
                  <a:lnTo>
                    <a:pt x="50077" y="5595"/>
                  </a:lnTo>
                  <a:lnTo>
                    <a:pt x="50076" y="5595"/>
                  </a:lnTo>
                  <a:cubicBezTo>
                    <a:pt x="50077" y="5595"/>
                    <a:pt x="50077" y="5595"/>
                    <a:pt x="50077" y="5595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149" name="Line 5"/>
            <p:cNvSpPr>
              <a:spLocks noChangeShapeType="1"/>
            </p:cNvSpPr>
            <p:nvPr/>
          </p:nvSpPr>
          <p:spPr bwMode="auto">
            <a:xfrm>
              <a:off x="864" y="960"/>
              <a:ext cx="46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615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826684" y="301625"/>
            <a:ext cx="975148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26684" y="1827213"/>
            <a:ext cx="9751483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615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15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15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E154D7B-6F37-481F-8D94-B6E5DF1D1370}" type="slidenum">
              <a:rPr lang="ru-RU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999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¡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anose="05000000000000000000" pitchFamily="2" charset="2"/>
        <a:buChar char="¡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¡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hyperlink" Target="https://www.topuniversities.com/university-rankings/world-university-rankings/2018" TargetMode="External"/><Relationship Id="rId5" Type="http://schemas.openxmlformats.org/officeDocument/2006/relationships/hyperlink" Target="https://rmapo-sdo-lan.lancelot-it.ru/certif/login.jsp" TargetMode="External"/><Relationship Id="rId4" Type="http://schemas.openxmlformats.org/officeDocument/2006/relationships/hyperlink" Target="https://eios.rmapo.ru/selcom/login.zu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Прямоугольник 40"/>
          <p:cNvSpPr/>
          <p:nvPr/>
        </p:nvSpPr>
        <p:spPr>
          <a:xfrm>
            <a:off x="2883264" y="692509"/>
            <a:ext cx="8820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3000" b="1" dirty="0" smtClean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ЭИОС РМАНПО.</a:t>
            </a:r>
            <a:endParaRPr lang="ru-RU" sz="3000" b="1" dirty="0">
              <a:solidFill>
                <a:schemeClr val="tx2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672" y="350593"/>
            <a:ext cx="1400746" cy="1098959"/>
          </a:xfrm>
          <a:prstGeom prst="rect">
            <a:avLst/>
          </a:prstGeom>
        </p:spPr>
      </p:pic>
      <p:sp>
        <p:nvSpPr>
          <p:cNvPr id="22" name="Rectangle 3"/>
          <p:cNvSpPr txBox="1">
            <a:spLocks noChangeArrowheads="1"/>
          </p:cNvSpPr>
          <p:nvPr/>
        </p:nvSpPr>
        <p:spPr bwMode="auto">
          <a:xfrm>
            <a:off x="4064000" y="6331446"/>
            <a:ext cx="3939722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anose="05000000000000000000" pitchFamily="2" charset="2"/>
              <a:buNone/>
            </a:pP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Москва –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2019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год</a:t>
            </a:r>
          </a:p>
        </p:txBody>
      </p:sp>
      <p:sp>
        <p:nvSpPr>
          <p:cNvPr id="72" name="Rectangle 3"/>
          <p:cNvSpPr txBox="1">
            <a:spLocks noChangeArrowheads="1"/>
          </p:cNvSpPr>
          <p:nvPr/>
        </p:nvSpPr>
        <p:spPr bwMode="auto">
          <a:xfrm>
            <a:off x="1979820" y="2597583"/>
            <a:ext cx="9694415" cy="3387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400"/>
              </a:spcBef>
              <a:buFont typeface="Wingdings" panose="05000000000000000000" pitchFamily="2" charset="2"/>
              <a:buChar char="Ø"/>
            </a:pP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Нормативно-правовая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база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применения ЭО и ДОТ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Модули и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подсистемы ПК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ЭИОС.</a:t>
            </a:r>
          </a:p>
          <a:p>
            <a:pPr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Электронная информационно-образовательная среда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РМАНПО.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Личный кабинет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преподавателя в ПК ЭИОС.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Rectangle 3"/>
          <p:cNvSpPr txBox="1">
            <a:spLocks noChangeArrowheads="1"/>
          </p:cNvSpPr>
          <p:nvPr/>
        </p:nvSpPr>
        <p:spPr bwMode="auto">
          <a:xfrm>
            <a:off x="3985491" y="1628641"/>
            <a:ext cx="3939722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anose="05000000000000000000" pitchFamily="2" charset="2"/>
              <a:buNone/>
            </a:pP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Содержание 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77881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Прямоугольник 70">
            <a:extLst>
              <a:ext uri="{FF2B5EF4-FFF2-40B4-BE49-F238E27FC236}">
                <a16:creationId xmlns:a16="http://schemas.microsoft.com/office/drawing/2014/main" xmlns="" id="{1115AF74-7B2C-4498-8A69-56A7D62A8659}"/>
              </a:ext>
            </a:extLst>
          </p:cNvPr>
          <p:cNvSpPr/>
          <p:nvPr/>
        </p:nvSpPr>
        <p:spPr>
          <a:xfrm>
            <a:off x="2880000" y="352337"/>
            <a:ext cx="8640000" cy="1015663"/>
          </a:xfrm>
          <a:prstGeom prst="rect">
            <a:avLst/>
          </a:prstGeom>
        </p:spPr>
        <p:txBody>
          <a:bodyPr anchor="b">
            <a:spAutoFit/>
          </a:bodyPr>
          <a:lstStyle/>
          <a:p>
            <a:pPr lvl="0" algn="r">
              <a:defRPr/>
            </a:pPr>
            <a:r>
              <a:rPr lang="ru-RU" sz="3000" b="1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Личный кабинет </a:t>
            </a:r>
          </a:p>
          <a:p>
            <a:pPr lvl="0" algn="r">
              <a:defRPr/>
            </a:pPr>
            <a:r>
              <a:rPr lang="ru-RU" sz="3000" b="1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преподавателя в СДО.</a:t>
            </a:r>
            <a:endParaRPr lang="ru-RU" sz="3000" b="1" dirty="0">
              <a:solidFill>
                <a:srgbClr val="00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333" y="1652475"/>
            <a:ext cx="9312000" cy="492333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29873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Прямоугольник 70">
            <a:extLst>
              <a:ext uri="{FF2B5EF4-FFF2-40B4-BE49-F238E27FC236}">
                <a16:creationId xmlns:a16="http://schemas.microsoft.com/office/drawing/2014/main" xmlns="" id="{1115AF74-7B2C-4498-8A69-56A7D62A8659}"/>
              </a:ext>
            </a:extLst>
          </p:cNvPr>
          <p:cNvSpPr/>
          <p:nvPr/>
        </p:nvSpPr>
        <p:spPr>
          <a:xfrm>
            <a:off x="3089666" y="974068"/>
            <a:ext cx="8640000" cy="461665"/>
          </a:xfrm>
          <a:prstGeom prst="rect">
            <a:avLst/>
          </a:prstGeom>
        </p:spPr>
        <p:txBody>
          <a:bodyPr anchor="b">
            <a:spAutoFit/>
          </a:bodyPr>
          <a:lstStyle/>
          <a:p>
            <a:pPr lvl="0" algn="r">
              <a:defRPr/>
            </a:pPr>
            <a:r>
              <a:rPr lang="ru-RU" sz="2400" b="1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Телефоны службы поддержки ЭИОС РМАНПО</a:t>
            </a:r>
            <a:endParaRPr lang="ru-RU" sz="2400" b="1" dirty="0">
              <a:solidFill>
                <a:srgbClr val="00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92868" y="2353733"/>
            <a:ext cx="9746466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/>
              <a:t>+7 (495) </a:t>
            </a:r>
            <a:r>
              <a:rPr lang="ru-RU" sz="4000" b="1" dirty="0" smtClean="0"/>
              <a:t>680-05-99 доб. 12-10</a:t>
            </a:r>
            <a:endParaRPr lang="ru-RU" sz="4000" b="1" dirty="0"/>
          </a:p>
          <a:p>
            <a:endParaRPr lang="ru-RU" sz="4000" dirty="0" smtClean="0"/>
          </a:p>
          <a:p>
            <a:r>
              <a:rPr lang="ru-RU" sz="4000" b="1" dirty="0"/>
              <a:t>+7 (495) 680-05-99 </a:t>
            </a:r>
            <a:r>
              <a:rPr lang="ru-RU" sz="4000" b="1" dirty="0" smtClean="0"/>
              <a:t>доб. 12-13</a:t>
            </a:r>
            <a:endParaRPr lang="ru-RU" sz="4000" b="1" dirty="0"/>
          </a:p>
          <a:p>
            <a:endParaRPr lang="ru-RU" sz="4000" dirty="0" smtClean="0"/>
          </a:p>
          <a:p>
            <a:r>
              <a:rPr lang="ru-RU" sz="4000" b="1" dirty="0"/>
              <a:t>+7 (495) 680-05-99 </a:t>
            </a:r>
            <a:r>
              <a:rPr lang="ru-RU" sz="4000" b="1" dirty="0" smtClean="0"/>
              <a:t>доб. 12-17</a:t>
            </a:r>
            <a:endParaRPr lang="ru-RU" sz="4000" b="1" dirty="0"/>
          </a:p>
          <a:p>
            <a:endParaRPr lang="ru-RU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9830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Прямоугольник 70">
            <a:extLst>
              <a:ext uri="{FF2B5EF4-FFF2-40B4-BE49-F238E27FC236}">
                <a16:creationId xmlns:a16="http://schemas.microsoft.com/office/drawing/2014/main" xmlns="" id="{1115AF74-7B2C-4498-8A69-56A7D62A8659}"/>
              </a:ext>
            </a:extLst>
          </p:cNvPr>
          <p:cNvSpPr/>
          <p:nvPr/>
        </p:nvSpPr>
        <p:spPr>
          <a:xfrm>
            <a:off x="2880000" y="352337"/>
            <a:ext cx="8640000" cy="1015663"/>
          </a:xfrm>
          <a:prstGeom prst="rect">
            <a:avLst/>
          </a:prstGeom>
        </p:spPr>
        <p:txBody>
          <a:bodyPr anchor="b">
            <a:spAutoFit/>
          </a:bodyPr>
          <a:lstStyle/>
          <a:p>
            <a:pPr lvl="0" algn="r">
              <a:defRPr/>
            </a:pPr>
            <a:r>
              <a:rPr lang="ru-RU" sz="3000" b="1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Требования</a:t>
            </a:r>
          </a:p>
          <a:p>
            <a:pPr lvl="0" algn="r">
              <a:defRPr/>
            </a:pPr>
            <a:r>
              <a:rPr lang="ru-RU" sz="3000" b="1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ФГОС к </a:t>
            </a:r>
            <a:r>
              <a:rPr lang="ru-RU" sz="3000" b="1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ЭИОС.</a:t>
            </a:r>
            <a:endParaRPr lang="ru-RU" sz="3000" b="1" dirty="0">
              <a:solidFill>
                <a:srgbClr val="00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90600" y="2001740"/>
            <a:ext cx="9629399" cy="4739759"/>
          </a:xfrm>
          <a:prstGeom prst="rect">
            <a:avLst/>
          </a:prstGeom>
          <a:solidFill>
            <a:srgbClr val="ADE2E2"/>
          </a:solidFill>
          <a:ln>
            <a:solidFill>
              <a:srgbClr val="33CCCC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7.1.2. </a:t>
            </a:r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Каждый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обучающийся в течение всего периода обучения должен быть обеспечен индивидуальным неограниченным доступом к одной или нескольким электронно-библиотечным системам (электронным библиотекам) и к электронной информационно-образовательной среде организации. </a:t>
            </a:r>
          </a:p>
          <a:p>
            <a:pPr algn="just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ru-RU" sz="1400" b="1" dirty="0" smtClean="0">
                <a:solidFill>
                  <a:srgbClr val="96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Электронно-библиотечная </a:t>
            </a:r>
            <a:r>
              <a:rPr lang="ru-RU" sz="1400" b="1" dirty="0">
                <a:solidFill>
                  <a:srgbClr val="96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система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(электронная библиотека) и </a:t>
            </a:r>
            <a:r>
              <a:rPr lang="ru-RU" sz="1400" b="1" dirty="0">
                <a:solidFill>
                  <a:srgbClr val="96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электронная информационно-образовательная среда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должны обеспечивать возможность доступа обучающегося из любой точки, в которой имеется доступ к информационно-телекоммуникационной сети "Интернет" (далее - сеть "Интернет"), как на территории организации, так и вне ее.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</a:p>
          <a:p>
            <a:pPr algn="just"/>
            <a:endParaRPr lang="ru-RU" sz="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Электронная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информационно-образовательная среда организации должна обеспечивать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ru-RU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доступ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к учебным планам, рабочим программам дисциплин (модулей), практик, к изданиям</a:t>
            </a:r>
          </a:p>
          <a:p>
            <a:pPr algn="just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 электронных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библиотечных систем и электронным образовательным ресурсам, указанным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в рабочих   </a:t>
            </a:r>
          </a:p>
          <a:p>
            <a:pPr algn="just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 программах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фиксацию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хода образовательного процесса, результатов промежуточной аттестации и результатов</a:t>
            </a:r>
          </a:p>
          <a:p>
            <a:pPr algn="just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освоения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основной образовательной программы;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проведение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всех видов занятий, процедур оценки результатов обучения, реализация которых</a:t>
            </a:r>
          </a:p>
          <a:p>
            <a:pPr algn="just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предусмотрена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 применением электронного обучения, дистанционных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образовательных технологий;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формирование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электронного портфолио обучающегося, в том числе сохранение работ</a:t>
            </a:r>
          </a:p>
          <a:p>
            <a:pPr algn="just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обучающегося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рецензий и оценок на эти работы со стороны любых участников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образовательного  процесса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взаимодействие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между участниками образовательного процесса, в том числе синхронное и (или)</a:t>
            </a:r>
          </a:p>
          <a:p>
            <a:pPr algn="just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асинхронное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взаимодействие посредством сети "Интернет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".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995697" y="1632408"/>
            <a:ext cx="945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VII. Требования к условиям реализации программы ординатуры/аспирантуры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35419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Прямоугольник 70">
            <a:extLst>
              <a:ext uri="{FF2B5EF4-FFF2-40B4-BE49-F238E27FC236}">
                <a16:creationId xmlns:a16="http://schemas.microsoft.com/office/drawing/2014/main" xmlns="" id="{1115AF74-7B2C-4498-8A69-56A7D62A8659}"/>
              </a:ext>
            </a:extLst>
          </p:cNvPr>
          <p:cNvSpPr/>
          <p:nvPr/>
        </p:nvSpPr>
        <p:spPr>
          <a:xfrm>
            <a:off x="2880000" y="814002"/>
            <a:ext cx="8640000" cy="553998"/>
          </a:xfrm>
          <a:prstGeom prst="rect">
            <a:avLst/>
          </a:prstGeom>
        </p:spPr>
        <p:txBody>
          <a:bodyPr anchor="b">
            <a:spAutoFit/>
          </a:bodyPr>
          <a:lstStyle/>
          <a:p>
            <a:pPr lvl="0" algn="r">
              <a:defRPr/>
            </a:pPr>
            <a:r>
              <a:rPr lang="ru-RU" sz="3000" b="1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ПК ЭИОС РМАНПО.</a:t>
            </a:r>
            <a:endParaRPr lang="ru-RU" sz="3000" b="1" dirty="0">
              <a:solidFill>
                <a:srgbClr val="00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5544544"/>
              </p:ext>
            </p:extLst>
          </p:nvPr>
        </p:nvGraphicFramePr>
        <p:xfrm>
          <a:off x="1797167" y="1729914"/>
          <a:ext cx="9837483" cy="40653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17511">
                  <a:extLst>
                    <a:ext uri="{9D8B030D-6E8A-4147-A177-3AD203B41FA5}">
                      <a16:colId xmlns:a16="http://schemas.microsoft.com/office/drawing/2014/main" xmlns="" val="685933068"/>
                    </a:ext>
                  </a:extLst>
                </a:gridCol>
                <a:gridCol w="3619972">
                  <a:extLst>
                    <a:ext uri="{9D8B030D-6E8A-4147-A177-3AD203B41FA5}">
                      <a16:colId xmlns:a16="http://schemas.microsoft.com/office/drawing/2014/main" xmlns="" val="1585474440"/>
                    </a:ext>
                  </a:extLst>
                </a:gridCol>
              </a:tblGrid>
              <a:tr h="31236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920000"/>
                          </a:solidFill>
                          <a:latin typeface="+mj-lt"/>
                        </a:rPr>
                        <a:t>Показатель ФГОС</a:t>
                      </a:r>
                      <a:endParaRPr lang="ru-RU" dirty="0">
                        <a:solidFill>
                          <a:srgbClr val="92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E2E2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960000"/>
                          </a:solidFill>
                          <a:latin typeface="+mj-lt"/>
                        </a:rPr>
                        <a:t>Наличие в ПК ЭИОС</a:t>
                      </a:r>
                      <a:endParaRPr lang="ru-RU" dirty="0">
                        <a:solidFill>
                          <a:srgbClr val="92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E2E2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1463849"/>
                  </a:ext>
                </a:extLst>
              </a:tr>
              <a:tr h="806937">
                <a:tc>
                  <a:txBody>
                    <a:bodyPr/>
                    <a:lstStyle/>
                    <a:p>
                      <a:pPr algn="just"/>
                      <a:r>
                        <a:rPr lang="ru-RU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Доступ к учебным планам, рабочим программам дисциплин (модулей), практик, к изданиям электронных библиотечных систем и электронным образовательным ресурсам, указанным в рабочих программах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E2E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ПК ЭИОС. </a:t>
                      </a:r>
                      <a:r>
                        <a:rPr lang="ru-RU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Личный кабинет обучающегося (УП),</a:t>
                      </a:r>
                    </a:p>
                    <a:p>
                      <a:pPr algn="l"/>
                      <a:r>
                        <a:rPr lang="en-US" sz="1200" b="0" i="1" u="none" strike="noStrike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  <a:hlinkClick r:id="rId4"/>
                        </a:rPr>
                        <a:t>https://eios.rmapo.ru</a:t>
                      </a:r>
                      <a:endParaRPr lang="ru-RU" sz="1200" b="0" i="1" u="none" strike="noStrike" kern="1200" baseline="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E2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15175339"/>
                  </a:ext>
                </a:extLst>
              </a:tr>
              <a:tr h="806937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Фиксация хода образовательного процесса, результатов промежуточной аттестации и результатов освоения основной образовательной программы</a:t>
                      </a:r>
                      <a:endParaRPr lang="en-US" sz="1400" b="0" i="0" u="none" strike="noStrike" kern="1200" baseline="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E2E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ПК ЭИОС. </a:t>
                      </a:r>
                      <a:r>
                        <a:rPr lang="ru-RU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Личный кабинет обучающегося </a:t>
                      </a: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(Расписание обучения, электронный журнал), </a:t>
                      </a:r>
                    </a:p>
                    <a:p>
                      <a:pPr algn="l"/>
                      <a:r>
                        <a:rPr lang="en-US" sz="1200" b="0" i="1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  <a:hlinkClick r:id="rId4"/>
                        </a:rPr>
                        <a:t>https://eios.rmapo.ru</a:t>
                      </a:r>
                      <a:endParaRPr lang="ru-RU" sz="1200" i="1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E2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21577956"/>
                  </a:ext>
                </a:extLst>
              </a:tr>
              <a:tr h="989148"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latin typeface="+mj-lt"/>
                        </a:rPr>
                        <a:t>Проведение всех видов занятий, процедур оценки результатов обучения, реализация которых</a:t>
                      </a:r>
                      <a:r>
                        <a:rPr lang="ru-RU" sz="1400" baseline="0" dirty="0" smtClean="0">
                          <a:latin typeface="+mj-lt"/>
                        </a:rPr>
                        <a:t> </a:t>
                      </a:r>
                      <a:r>
                        <a:rPr lang="ru-RU" sz="1400" dirty="0" smtClean="0">
                          <a:latin typeface="+mj-lt"/>
                        </a:rPr>
                        <a:t>предусмотрена с применением электронного обучения, дистанционных образовательных</a:t>
                      </a:r>
                      <a:r>
                        <a:rPr lang="ru-RU" sz="1400" baseline="0" dirty="0" smtClean="0">
                          <a:latin typeface="+mj-lt"/>
                        </a:rPr>
                        <a:t> </a:t>
                      </a:r>
                      <a:r>
                        <a:rPr lang="ru-RU" sz="1400" dirty="0" smtClean="0">
                          <a:latin typeface="+mj-lt"/>
                        </a:rPr>
                        <a:t>технологий</a:t>
                      </a:r>
                      <a:endParaRPr lang="en-US" sz="14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E2E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ПК ЭИОС. </a:t>
                      </a:r>
                      <a:r>
                        <a:rPr lang="ru-RU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Личный кабинет обучающегося в СДО </a:t>
                      </a: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(Электронный образовательный портал), </a:t>
                      </a:r>
                    </a:p>
                    <a:p>
                      <a:pPr algn="l"/>
                      <a:r>
                        <a:rPr lang="en-US" sz="1200" b="0" i="1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  <a:hlinkClick r:id="rId5"/>
                        </a:rPr>
                        <a:t>https://rmapo-sdo-lan.lancelot-it.ru/certif</a:t>
                      </a:r>
                      <a:endParaRPr lang="ru-RU" sz="1200" i="1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E2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71861739"/>
                  </a:ext>
                </a:extLst>
              </a:tr>
              <a:tr h="989148"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latin typeface="+mj-lt"/>
                        </a:rPr>
                        <a:t>Формирование электронного портфолио обучающегося, в том числе сохранение работ</a:t>
                      </a:r>
                      <a:r>
                        <a:rPr lang="ru-RU" sz="1400" baseline="0" dirty="0" smtClean="0">
                          <a:latin typeface="+mj-lt"/>
                        </a:rPr>
                        <a:t> </a:t>
                      </a:r>
                      <a:r>
                        <a:rPr lang="ru-RU" sz="1400" dirty="0" smtClean="0">
                          <a:latin typeface="+mj-lt"/>
                        </a:rPr>
                        <a:t>обучающегося, рецензий и оценок на эти работы со стороны любых участников образовательного</a:t>
                      </a:r>
                      <a:r>
                        <a:rPr lang="ru-RU" sz="1400" baseline="0" dirty="0" smtClean="0">
                          <a:latin typeface="+mj-lt"/>
                        </a:rPr>
                        <a:t> </a:t>
                      </a:r>
                      <a:r>
                        <a:rPr lang="ru-RU" sz="1400" dirty="0" smtClean="0">
                          <a:latin typeface="+mj-lt"/>
                        </a:rPr>
                        <a:t>процесса</a:t>
                      </a:r>
                      <a:endParaRPr lang="en-US" sz="14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E2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ПК ЭИОС. </a:t>
                      </a:r>
                      <a:r>
                        <a:rPr lang="ru-RU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Личный кабинет обучающегося </a:t>
                      </a: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(Портфолио), </a:t>
                      </a:r>
                      <a:r>
                        <a:rPr lang="en-US" sz="1200" b="0" i="1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  <a:hlinkClick r:id="rId4"/>
                        </a:rPr>
                        <a:t>https://eios.rmapo.ru</a:t>
                      </a:r>
                      <a:endParaRPr lang="ru-RU" sz="1200" i="1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E2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0550138"/>
                  </a:ext>
                </a:extLst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/>
          </p:nvPr>
        </p:nvGraphicFramePr>
        <p:xfrm>
          <a:off x="1797168" y="5687844"/>
          <a:ext cx="9837482" cy="94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17510">
                  <a:extLst>
                    <a:ext uri="{9D8B030D-6E8A-4147-A177-3AD203B41FA5}">
                      <a16:colId xmlns:a16="http://schemas.microsoft.com/office/drawing/2014/main" xmlns="" val="2997064974"/>
                    </a:ext>
                  </a:extLst>
                </a:gridCol>
                <a:gridCol w="3619972">
                  <a:extLst>
                    <a:ext uri="{9D8B030D-6E8A-4147-A177-3AD203B41FA5}">
                      <a16:colId xmlns:a16="http://schemas.microsoft.com/office/drawing/2014/main" xmlns="" val="538911267"/>
                    </a:ext>
                  </a:extLst>
                </a:gridCol>
              </a:tblGrid>
              <a:tr h="794149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Взаимодействие между участниками образовательного процесса, в том числе синхронное и (или)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асинхронное взаимодействие посредством сети "Интернет".</a:t>
                      </a:r>
                      <a:r>
                        <a:rPr lang="en-US" sz="14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6"/>
                        </a:rPr>
                        <a:t> </a:t>
                      </a:r>
                      <a:endParaRPr lang="en-US" sz="1400" b="0" kern="1200" dirty="0" smtClean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just"/>
                      <a:endParaRPr lang="en-US" sz="1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E2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ПК ЭИОС. </a:t>
                      </a:r>
                      <a:r>
                        <a:rPr lang="ru-RU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Личный кабинет обучающегося </a:t>
                      </a: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(Сообщения), </a:t>
                      </a:r>
                      <a:r>
                        <a:rPr lang="en-US" sz="1200" b="0" i="1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  <a:hlinkClick r:id="rId4"/>
                        </a:rPr>
                        <a:t>https://eios.rmapo.ru</a:t>
                      </a:r>
                      <a:endParaRPr lang="ru-RU" sz="1200" b="0" i="1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E2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63833134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072856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Прямоугольник 70">
            <a:extLst>
              <a:ext uri="{FF2B5EF4-FFF2-40B4-BE49-F238E27FC236}">
                <a16:creationId xmlns:a16="http://schemas.microsoft.com/office/drawing/2014/main" xmlns="" id="{1115AF74-7B2C-4498-8A69-56A7D62A8659}"/>
              </a:ext>
            </a:extLst>
          </p:cNvPr>
          <p:cNvSpPr/>
          <p:nvPr/>
        </p:nvSpPr>
        <p:spPr>
          <a:xfrm>
            <a:off x="2880000" y="352337"/>
            <a:ext cx="8640000" cy="1015663"/>
          </a:xfrm>
          <a:prstGeom prst="rect">
            <a:avLst/>
          </a:prstGeom>
        </p:spPr>
        <p:txBody>
          <a:bodyPr anchor="b">
            <a:spAutoFit/>
          </a:bodyPr>
          <a:lstStyle/>
          <a:p>
            <a:pPr lvl="0" algn="r">
              <a:defRPr/>
            </a:pPr>
            <a:r>
              <a:rPr lang="ru-RU" sz="3000" b="1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Модули и подсистемы</a:t>
            </a:r>
          </a:p>
          <a:p>
            <a:pPr lvl="0" algn="r">
              <a:defRPr/>
            </a:pPr>
            <a:r>
              <a:rPr lang="ru-RU" sz="3000" b="1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ПК ЭИОС.</a:t>
            </a:r>
            <a:endParaRPr lang="ru-RU" sz="3000" b="1" dirty="0">
              <a:solidFill>
                <a:srgbClr val="00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0" name="Группа 149"/>
          <p:cNvGrpSpPr/>
          <p:nvPr/>
        </p:nvGrpSpPr>
        <p:grpSpPr>
          <a:xfrm>
            <a:off x="1805423" y="1617289"/>
            <a:ext cx="9803636" cy="5120037"/>
            <a:chOff x="1825842" y="1612921"/>
            <a:chExt cx="9886535" cy="5174577"/>
          </a:xfrm>
        </p:grpSpPr>
        <p:grpSp>
          <p:nvGrpSpPr>
            <p:cNvPr id="96" name="Группа 95"/>
            <p:cNvGrpSpPr/>
            <p:nvPr/>
          </p:nvGrpSpPr>
          <p:grpSpPr>
            <a:xfrm>
              <a:off x="1825842" y="1612921"/>
              <a:ext cx="9810939" cy="5103100"/>
              <a:chOff x="1778949" y="1722337"/>
              <a:chExt cx="9810939" cy="5103100"/>
            </a:xfrm>
          </p:grpSpPr>
          <p:grpSp>
            <p:nvGrpSpPr>
              <p:cNvPr id="95" name="Группа 94"/>
              <p:cNvGrpSpPr/>
              <p:nvPr/>
            </p:nvGrpSpPr>
            <p:grpSpPr>
              <a:xfrm>
                <a:off x="1843246" y="1780663"/>
                <a:ext cx="9746642" cy="5044774"/>
                <a:chOff x="1835083" y="1608055"/>
                <a:chExt cx="9746642" cy="5044774"/>
              </a:xfrm>
            </p:grpSpPr>
            <p:grpSp>
              <p:nvGrpSpPr>
                <p:cNvPr id="12" name="Группа 11"/>
                <p:cNvGrpSpPr/>
                <p:nvPr/>
              </p:nvGrpSpPr>
              <p:grpSpPr>
                <a:xfrm>
                  <a:off x="1835083" y="1608055"/>
                  <a:ext cx="9746642" cy="5044774"/>
                  <a:chOff x="1842003" y="1681566"/>
                  <a:chExt cx="9746642" cy="5044774"/>
                </a:xfrm>
              </p:grpSpPr>
              <p:grpSp>
                <p:nvGrpSpPr>
                  <p:cNvPr id="3" name="Группа 2"/>
                  <p:cNvGrpSpPr/>
                  <p:nvPr/>
                </p:nvGrpSpPr>
                <p:grpSpPr>
                  <a:xfrm>
                    <a:off x="1842003" y="1681566"/>
                    <a:ext cx="9746642" cy="4529775"/>
                    <a:chOff x="1842003" y="1637020"/>
                    <a:chExt cx="9746642" cy="4907192"/>
                  </a:xfrm>
                </p:grpSpPr>
                <p:sp>
                  <p:nvSpPr>
                    <p:cNvPr id="20" name="Скругленный прямоугольник 19"/>
                    <p:cNvSpPr/>
                    <p:nvPr/>
                  </p:nvSpPr>
                  <p:spPr>
                    <a:xfrm>
                      <a:off x="1842003" y="1637020"/>
                      <a:ext cx="2097707" cy="420184"/>
                    </a:xfrm>
                    <a:prstGeom prst="roundRect">
                      <a:avLst/>
                    </a:prstGeom>
                    <a:solidFill>
                      <a:srgbClr val="99CCCC"/>
                    </a:solidFill>
                  </p:spPr>
                  <p:style>
                    <a:lnRef idx="1">
                      <a:schemeClr val="accent2"/>
                    </a:lnRef>
                    <a:fillRef idx="2">
                      <a:schemeClr val="accent2"/>
                    </a:fillRef>
                    <a:effectRef idx="1">
                      <a:schemeClr val="accent2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ru-RU" sz="1500" b="1" dirty="0" smtClean="0">
                          <a:latin typeface="+mj-lt"/>
                        </a:rPr>
                        <a:t>Модуль ВО</a:t>
                      </a:r>
                      <a:endParaRPr lang="ru-RU" sz="1500" b="1" dirty="0">
                        <a:latin typeface="+mj-lt"/>
                      </a:endParaRPr>
                    </a:p>
                  </p:txBody>
                </p:sp>
                <p:sp>
                  <p:nvSpPr>
                    <p:cNvPr id="29" name="Полилиния 28"/>
                    <p:cNvSpPr/>
                    <p:nvPr/>
                  </p:nvSpPr>
                  <p:spPr>
                    <a:xfrm>
                      <a:off x="1842004" y="2566077"/>
                      <a:ext cx="2112727" cy="370784"/>
                    </a:xfrm>
                    <a:custGeom>
                      <a:avLst/>
                      <a:gdLst>
                        <a:gd name="connsiteX0" fmla="*/ 0 w 2622344"/>
                        <a:gd name="connsiteY0" fmla="*/ 108417 h 1084173"/>
                        <a:gd name="connsiteX1" fmla="*/ 108417 w 2622344"/>
                        <a:gd name="connsiteY1" fmla="*/ 0 h 1084173"/>
                        <a:gd name="connsiteX2" fmla="*/ 2513927 w 2622344"/>
                        <a:gd name="connsiteY2" fmla="*/ 0 h 1084173"/>
                        <a:gd name="connsiteX3" fmla="*/ 2622344 w 2622344"/>
                        <a:gd name="connsiteY3" fmla="*/ 108417 h 1084173"/>
                        <a:gd name="connsiteX4" fmla="*/ 2622344 w 2622344"/>
                        <a:gd name="connsiteY4" fmla="*/ 975756 h 1084173"/>
                        <a:gd name="connsiteX5" fmla="*/ 2513927 w 2622344"/>
                        <a:gd name="connsiteY5" fmla="*/ 1084173 h 1084173"/>
                        <a:gd name="connsiteX6" fmla="*/ 108417 w 2622344"/>
                        <a:gd name="connsiteY6" fmla="*/ 1084173 h 1084173"/>
                        <a:gd name="connsiteX7" fmla="*/ 0 w 2622344"/>
                        <a:gd name="connsiteY7" fmla="*/ 975756 h 1084173"/>
                        <a:gd name="connsiteX8" fmla="*/ 0 w 2622344"/>
                        <a:gd name="connsiteY8" fmla="*/ 108417 h 108417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622344" h="1084173">
                          <a:moveTo>
                            <a:pt x="0" y="108417"/>
                          </a:moveTo>
                          <a:cubicBezTo>
                            <a:pt x="0" y="48540"/>
                            <a:pt x="48540" y="0"/>
                            <a:pt x="108417" y="0"/>
                          </a:cubicBezTo>
                          <a:lnTo>
                            <a:pt x="2513927" y="0"/>
                          </a:lnTo>
                          <a:cubicBezTo>
                            <a:pt x="2573804" y="0"/>
                            <a:pt x="2622344" y="48540"/>
                            <a:pt x="2622344" y="108417"/>
                          </a:cubicBezTo>
                          <a:lnTo>
                            <a:pt x="2622344" y="975756"/>
                          </a:lnTo>
                          <a:cubicBezTo>
                            <a:pt x="2622344" y="1035633"/>
                            <a:pt x="2573804" y="1084173"/>
                            <a:pt x="2513927" y="1084173"/>
                          </a:cubicBezTo>
                          <a:lnTo>
                            <a:pt x="108417" y="1084173"/>
                          </a:lnTo>
                          <a:cubicBezTo>
                            <a:pt x="48540" y="1084173"/>
                            <a:pt x="0" y="1035633"/>
                            <a:pt x="0" y="975756"/>
                          </a:cubicBezTo>
                          <a:lnTo>
                            <a:pt x="0" y="108417"/>
                          </a:lnTo>
                          <a:close/>
                        </a:path>
                      </a:pathLst>
                    </a:custGeom>
                    <a:solidFill>
                      <a:srgbClr val="ADE2E2"/>
                    </a:solidFill>
                    <a:ln>
                      <a:solidFill>
                        <a:srgbClr val="33CCCC"/>
                      </a:solidFill>
                    </a:ln>
                  </p:spPr>
                  <p:style>
                    <a:lnRef idx="1">
                      <a:schemeClr val="accent2"/>
                    </a:lnRef>
                    <a:fillRef idx="2">
                      <a:schemeClr val="accent2"/>
                    </a:fillRef>
                    <a:effectRef idx="1">
                      <a:schemeClr val="accent2"/>
                    </a:effectRef>
                    <a:fontRef idx="minor">
                      <a:schemeClr val="dk1"/>
                    </a:fontRef>
                  </p:style>
                  <p:txBody>
                    <a:bodyPr spcFirstLastPara="0" vert="horz" wrap="square" lIns="100334" tIns="100334" rIns="100334" bIns="100334" numCol="1" spcCol="1270" anchor="ctr" anchorCtr="0">
                      <a:noAutofit/>
                    </a:bodyPr>
                    <a:lstStyle/>
                    <a:p>
                      <a:pPr lvl="0" algn="ctr" defTabSz="80010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r>
                        <a:rPr lang="ru-RU" sz="1400" dirty="0">
                          <a:latin typeface="+mj-lt"/>
                        </a:rPr>
                        <a:t>Приемная кампания</a:t>
                      </a:r>
                      <a:endParaRPr lang="ru-RU" sz="1400" kern="1200" dirty="0">
                        <a:latin typeface="+mj-lt"/>
                      </a:endParaRPr>
                    </a:p>
                  </p:txBody>
                </p:sp>
                <p:sp>
                  <p:nvSpPr>
                    <p:cNvPr id="18" name="Скругленный прямоугольник 17"/>
                    <p:cNvSpPr/>
                    <p:nvPr/>
                  </p:nvSpPr>
                  <p:spPr>
                    <a:xfrm>
                      <a:off x="7081591" y="1659571"/>
                      <a:ext cx="2097707" cy="434276"/>
                    </a:xfrm>
                    <a:prstGeom prst="roundRect">
                      <a:avLst/>
                    </a:prstGeom>
                    <a:solidFill>
                      <a:srgbClr val="99CCCC"/>
                    </a:solidFill>
                  </p:spPr>
                  <p:style>
                    <a:lnRef idx="1">
                      <a:schemeClr val="accent2"/>
                    </a:lnRef>
                    <a:fillRef idx="2">
                      <a:schemeClr val="accent2"/>
                    </a:fillRef>
                    <a:effectRef idx="1">
                      <a:schemeClr val="accent2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ru-RU" sz="1500" b="1" dirty="0" smtClean="0">
                          <a:latin typeface="+mj-lt"/>
                        </a:rPr>
                        <a:t>Модуль ДПО</a:t>
                      </a:r>
                      <a:endParaRPr lang="ru-RU" sz="1500" b="1" dirty="0">
                        <a:latin typeface="+mj-lt"/>
                      </a:endParaRPr>
                    </a:p>
                  </p:txBody>
                </p:sp>
                <p:sp>
                  <p:nvSpPr>
                    <p:cNvPr id="21" name="Скругленный прямоугольник 20"/>
                    <p:cNvSpPr/>
                    <p:nvPr/>
                  </p:nvSpPr>
                  <p:spPr>
                    <a:xfrm>
                      <a:off x="4484748" y="1659571"/>
                      <a:ext cx="2097707" cy="434276"/>
                    </a:xfrm>
                    <a:prstGeom prst="roundRect">
                      <a:avLst/>
                    </a:prstGeom>
                    <a:solidFill>
                      <a:srgbClr val="99CCCC"/>
                    </a:solidFill>
                  </p:spPr>
                  <p:style>
                    <a:lnRef idx="1">
                      <a:schemeClr val="accent2"/>
                    </a:lnRef>
                    <a:fillRef idx="2">
                      <a:schemeClr val="accent2"/>
                    </a:fillRef>
                    <a:effectRef idx="1">
                      <a:schemeClr val="accent2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ru-RU" sz="1500" b="1" dirty="0" smtClean="0">
                          <a:latin typeface="+mj-lt"/>
                        </a:rPr>
                        <a:t>Модуль Наука</a:t>
                      </a:r>
                      <a:endParaRPr lang="ru-RU" sz="1500" b="1" dirty="0">
                        <a:latin typeface="+mj-lt"/>
                      </a:endParaRPr>
                    </a:p>
                  </p:txBody>
                </p:sp>
                <p:sp>
                  <p:nvSpPr>
                    <p:cNvPr id="22" name="Скругленный прямоугольник 21"/>
                    <p:cNvSpPr/>
                    <p:nvPr/>
                  </p:nvSpPr>
                  <p:spPr>
                    <a:xfrm>
                      <a:off x="9821488" y="3639912"/>
                      <a:ext cx="1756582" cy="670857"/>
                    </a:xfrm>
                    <a:prstGeom prst="roundRect">
                      <a:avLst/>
                    </a:prstGeom>
                    <a:solidFill>
                      <a:srgbClr val="99CCCC"/>
                    </a:solidFill>
                  </p:spPr>
                  <p:style>
                    <a:lnRef idx="1">
                      <a:schemeClr val="accent2"/>
                    </a:lnRef>
                    <a:fillRef idx="2">
                      <a:schemeClr val="accent2"/>
                    </a:fillRef>
                    <a:effectRef idx="1">
                      <a:schemeClr val="accent2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ru-RU" sz="1500" b="1" dirty="0" smtClean="0">
                          <a:latin typeface="+mj-lt"/>
                        </a:rPr>
                        <a:t>Модуль СДО</a:t>
                      </a:r>
                      <a:endParaRPr lang="ru-RU" sz="1500" b="1" dirty="0">
                        <a:latin typeface="+mj-lt"/>
                      </a:endParaRPr>
                    </a:p>
                  </p:txBody>
                </p:sp>
                <p:sp>
                  <p:nvSpPr>
                    <p:cNvPr id="23" name="Полилиния 22"/>
                    <p:cNvSpPr/>
                    <p:nvPr/>
                  </p:nvSpPr>
                  <p:spPr>
                    <a:xfrm>
                      <a:off x="1842003" y="3011582"/>
                      <a:ext cx="2112726" cy="578177"/>
                    </a:xfrm>
                    <a:custGeom>
                      <a:avLst/>
                      <a:gdLst>
                        <a:gd name="connsiteX0" fmla="*/ 0 w 2622344"/>
                        <a:gd name="connsiteY0" fmla="*/ 108417 h 1084173"/>
                        <a:gd name="connsiteX1" fmla="*/ 108417 w 2622344"/>
                        <a:gd name="connsiteY1" fmla="*/ 0 h 1084173"/>
                        <a:gd name="connsiteX2" fmla="*/ 2513927 w 2622344"/>
                        <a:gd name="connsiteY2" fmla="*/ 0 h 1084173"/>
                        <a:gd name="connsiteX3" fmla="*/ 2622344 w 2622344"/>
                        <a:gd name="connsiteY3" fmla="*/ 108417 h 1084173"/>
                        <a:gd name="connsiteX4" fmla="*/ 2622344 w 2622344"/>
                        <a:gd name="connsiteY4" fmla="*/ 975756 h 1084173"/>
                        <a:gd name="connsiteX5" fmla="*/ 2513927 w 2622344"/>
                        <a:gd name="connsiteY5" fmla="*/ 1084173 h 1084173"/>
                        <a:gd name="connsiteX6" fmla="*/ 108417 w 2622344"/>
                        <a:gd name="connsiteY6" fmla="*/ 1084173 h 1084173"/>
                        <a:gd name="connsiteX7" fmla="*/ 0 w 2622344"/>
                        <a:gd name="connsiteY7" fmla="*/ 975756 h 1084173"/>
                        <a:gd name="connsiteX8" fmla="*/ 0 w 2622344"/>
                        <a:gd name="connsiteY8" fmla="*/ 108417 h 108417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622344" h="1084173">
                          <a:moveTo>
                            <a:pt x="0" y="108417"/>
                          </a:moveTo>
                          <a:cubicBezTo>
                            <a:pt x="0" y="48540"/>
                            <a:pt x="48540" y="0"/>
                            <a:pt x="108417" y="0"/>
                          </a:cubicBezTo>
                          <a:lnTo>
                            <a:pt x="2513927" y="0"/>
                          </a:lnTo>
                          <a:cubicBezTo>
                            <a:pt x="2573804" y="0"/>
                            <a:pt x="2622344" y="48540"/>
                            <a:pt x="2622344" y="108417"/>
                          </a:cubicBezTo>
                          <a:lnTo>
                            <a:pt x="2622344" y="975756"/>
                          </a:lnTo>
                          <a:cubicBezTo>
                            <a:pt x="2622344" y="1035633"/>
                            <a:pt x="2573804" y="1084173"/>
                            <a:pt x="2513927" y="1084173"/>
                          </a:cubicBezTo>
                          <a:lnTo>
                            <a:pt x="108417" y="1084173"/>
                          </a:lnTo>
                          <a:cubicBezTo>
                            <a:pt x="48540" y="1084173"/>
                            <a:pt x="0" y="1035633"/>
                            <a:pt x="0" y="975756"/>
                          </a:cubicBezTo>
                          <a:lnTo>
                            <a:pt x="0" y="108417"/>
                          </a:lnTo>
                          <a:close/>
                        </a:path>
                      </a:pathLst>
                    </a:custGeom>
                    <a:solidFill>
                      <a:srgbClr val="ADE2E2"/>
                    </a:solidFill>
                    <a:ln>
                      <a:solidFill>
                        <a:srgbClr val="33CCCC"/>
                      </a:solidFill>
                    </a:ln>
                  </p:spPr>
                  <p:style>
                    <a:lnRef idx="1">
                      <a:schemeClr val="accent2"/>
                    </a:lnRef>
                    <a:fillRef idx="2">
                      <a:schemeClr val="accent2"/>
                    </a:fillRef>
                    <a:effectRef idx="1">
                      <a:schemeClr val="accent2"/>
                    </a:effectRef>
                    <a:fontRef idx="minor">
                      <a:schemeClr val="dk1"/>
                    </a:fontRef>
                  </p:style>
                  <p:txBody>
                    <a:bodyPr spcFirstLastPara="0" vert="horz" wrap="square" lIns="100334" tIns="100334" rIns="100334" bIns="100334" numCol="1" spcCol="1270" anchor="ctr" anchorCtr="0">
                      <a:noAutofit/>
                    </a:bodyPr>
                    <a:lstStyle/>
                    <a:p>
                      <a:pPr lvl="0" algn="ctr" defTabSz="80010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r>
                        <a:rPr lang="ru-RU" sz="1400" kern="1200" dirty="0" smtClean="0">
                          <a:latin typeface="+mj-lt"/>
                        </a:rPr>
                        <a:t>Мониторинг образовательного процесса</a:t>
                      </a:r>
                      <a:endParaRPr lang="ru-RU" sz="1400" kern="1200" dirty="0">
                        <a:latin typeface="+mj-lt"/>
                      </a:endParaRPr>
                    </a:p>
                  </p:txBody>
                </p:sp>
                <p:sp>
                  <p:nvSpPr>
                    <p:cNvPr id="24" name="Полилиния 23"/>
                    <p:cNvSpPr/>
                    <p:nvPr/>
                  </p:nvSpPr>
                  <p:spPr>
                    <a:xfrm>
                      <a:off x="1863210" y="3663905"/>
                      <a:ext cx="2091519" cy="405134"/>
                    </a:xfrm>
                    <a:custGeom>
                      <a:avLst/>
                      <a:gdLst>
                        <a:gd name="connsiteX0" fmla="*/ 0 w 2622344"/>
                        <a:gd name="connsiteY0" fmla="*/ 108417 h 1084173"/>
                        <a:gd name="connsiteX1" fmla="*/ 108417 w 2622344"/>
                        <a:gd name="connsiteY1" fmla="*/ 0 h 1084173"/>
                        <a:gd name="connsiteX2" fmla="*/ 2513927 w 2622344"/>
                        <a:gd name="connsiteY2" fmla="*/ 0 h 1084173"/>
                        <a:gd name="connsiteX3" fmla="*/ 2622344 w 2622344"/>
                        <a:gd name="connsiteY3" fmla="*/ 108417 h 1084173"/>
                        <a:gd name="connsiteX4" fmla="*/ 2622344 w 2622344"/>
                        <a:gd name="connsiteY4" fmla="*/ 975756 h 1084173"/>
                        <a:gd name="connsiteX5" fmla="*/ 2513927 w 2622344"/>
                        <a:gd name="connsiteY5" fmla="*/ 1084173 h 1084173"/>
                        <a:gd name="connsiteX6" fmla="*/ 108417 w 2622344"/>
                        <a:gd name="connsiteY6" fmla="*/ 1084173 h 1084173"/>
                        <a:gd name="connsiteX7" fmla="*/ 0 w 2622344"/>
                        <a:gd name="connsiteY7" fmla="*/ 975756 h 1084173"/>
                        <a:gd name="connsiteX8" fmla="*/ 0 w 2622344"/>
                        <a:gd name="connsiteY8" fmla="*/ 108417 h 108417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622344" h="1084173">
                          <a:moveTo>
                            <a:pt x="0" y="108417"/>
                          </a:moveTo>
                          <a:cubicBezTo>
                            <a:pt x="0" y="48540"/>
                            <a:pt x="48540" y="0"/>
                            <a:pt x="108417" y="0"/>
                          </a:cubicBezTo>
                          <a:lnTo>
                            <a:pt x="2513927" y="0"/>
                          </a:lnTo>
                          <a:cubicBezTo>
                            <a:pt x="2573804" y="0"/>
                            <a:pt x="2622344" y="48540"/>
                            <a:pt x="2622344" y="108417"/>
                          </a:cubicBezTo>
                          <a:lnTo>
                            <a:pt x="2622344" y="975756"/>
                          </a:lnTo>
                          <a:cubicBezTo>
                            <a:pt x="2622344" y="1035633"/>
                            <a:pt x="2573804" y="1084173"/>
                            <a:pt x="2513927" y="1084173"/>
                          </a:cubicBezTo>
                          <a:lnTo>
                            <a:pt x="108417" y="1084173"/>
                          </a:lnTo>
                          <a:cubicBezTo>
                            <a:pt x="48540" y="1084173"/>
                            <a:pt x="0" y="1035633"/>
                            <a:pt x="0" y="975756"/>
                          </a:cubicBezTo>
                          <a:lnTo>
                            <a:pt x="0" y="108417"/>
                          </a:lnTo>
                          <a:close/>
                        </a:path>
                      </a:pathLst>
                    </a:custGeom>
                    <a:solidFill>
                      <a:srgbClr val="ADE2E2"/>
                    </a:solidFill>
                    <a:ln>
                      <a:solidFill>
                        <a:srgbClr val="33CCCC"/>
                      </a:solidFill>
                    </a:ln>
                  </p:spPr>
                  <p:style>
                    <a:lnRef idx="1">
                      <a:schemeClr val="accent2"/>
                    </a:lnRef>
                    <a:fillRef idx="2">
                      <a:schemeClr val="accent2"/>
                    </a:fillRef>
                    <a:effectRef idx="1">
                      <a:schemeClr val="accent2"/>
                    </a:effectRef>
                    <a:fontRef idx="minor">
                      <a:schemeClr val="dk1"/>
                    </a:fontRef>
                  </p:style>
                  <p:txBody>
                    <a:bodyPr spcFirstLastPara="0" vert="horz" wrap="square" lIns="100334" tIns="100334" rIns="100334" bIns="100334" numCol="1" spcCol="1270" anchor="ctr" anchorCtr="0">
                      <a:noAutofit/>
                    </a:bodyPr>
                    <a:lstStyle/>
                    <a:p>
                      <a:pPr lvl="0" algn="ctr" defTabSz="80010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r>
                        <a:rPr lang="ru-RU" sz="1400" kern="1200" dirty="0" smtClean="0">
                          <a:latin typeface="+mj-lt"/>
                        </a:rPr>
                        <a:t>Портфолио обучающегося</a:t>
                      </a:r>
                      <a:endParaRPr lang="ru-RU" sz="1400" kern="1200" dirty="0">
                        <a:latin typeface="+mj-lt"/>
                      </a:endParaRPr>
                    </a:p>
                  </p:txBody>
                </p:sp>
                <p:sp>
                  <p:nvSpPr>
                    <p:cNvPr id="25" name="Полилиния 24"/>
                    <p:cNvSpPr/>
                    <p:nvPr/>
                  </p:nvSpPr>
                  <p:spPr>
                    <a:xfrm>
                      <a:off x="1863210" y="4152921"/>
                      <a:ext cx="2091519" cy="345981"/>
                    </a:xfrm>
                    <a:custGeom>
                      <a:avLst/>
                      <a:gdLst>
                        <a:gd name="connsiteX0" fmla="*/ 0 w 2622344"/>
                        <a:gd name="connsiteY0" fmla="*/ 108417 h 1084173"/>
                        <a:gd name="connsiteX1" fmla="*/ 108417 w 2622344"/>
                        <a:gd name="connsiteY1" fmla="*/ 0 h 1084173"/>
                        <a:gd name="connsiteX2" fmla="*/ 2513927 w 2622344"/>
                        <a:gd name="connsiteY2" fmla="*/ 0 h 1084173"/>
                        <a:gd name="connsiteX3" fmla="*/ 2622344 w 2622344"/>
                        <a:gd name="connsiteY3" fmla="*/ 108417 h 1084173"/>
                        <a:gd name="connsiteX4" fmla="*/ 2622344 w 2622344"/>
                        <a:gd name="connsiteY4" fmla="*/ 975756 h 1084173"/>
                        <a:gd name="connsiteX5" fmla="*/ 2513927 w 2622344"/>
                        <a:gd name="connsiteY5" fmla="*/ 1084173 h 1084173"/>
                        <a:gd name="connsiteX6" fmla="*/ 108417 w 2622344"/>
                        <a:gd name="connsiteY6" fmla="*/ 1084173 h 1084173"/>
                        <a:gd name="connsiteX7" fmla="*/ 0 w 2622344"/>
                        <a:gd name="connsiteY7" fmla="*/ 975756 h 1084173"/>
                        <a:gd name="connsiteX8" fmla="*/ 0 w 2622344"/>
                        <a:gd name="connsiteY8" fmla="*/ 108417 h 108417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622344" h="1084173">
                          <a:moveTo>
                            <a:pt x="0" y="108417"/>
                          </a:moveTo>
                          <a:cubicBezTo>
                            <a:pt x="0" y="48540"/>
                            <a:pt x="48540" y="0"/>
                            <a:pt x="108417" y="0"/>
                          </a:cubicBezTo>
                          <a:lnTo>
                            <a:pt x="2513927" y="0"/>
                          </a:lnTo>
                          <a:cubicBezTo>
                            <a:pt x="2573804" y="0"/>
                            <a:pt x="2622344" y="48540"/>
                            <a:pt x="2622344" y="108417"/>
                          </a:cubicBezTo>
                          <a:lnTo>
                            <a:pt x="2622344" y="975756"/>
                          </a:lnTo>
                          <a:cubicBezTo>
                            <a:pt x="2622344" y="1035633"/>
                            <a:pt x="2573804" y="1084173"/>
                            <a:pt x="2513927" y="1084173"/>
                          </a:cubicBezTo>
                          <a:lnTo>
                            <a:pt x="108417" y="1084173"/>
                          </a:lnTo>
                          <a:cubicBezTo>
                            <a:pt x="48540" y="1084173"/>
                            <a:pt x="0" y="1035633"/>
                            <a:pt x="0" y="975756"/>
                          </a:cubicBezTo>
                          <a:lnTo>
                            <a:pt x="0" y="108417"/>
                          </a:lnTo>
                          <a:close/>
                        </a:path>
                      </a:pathLst>
                    </a:custGeom>
                    <a:solidFill>
                      <a:srgbClr val="ADE2E2"/>
                    </a:solidFill>
                    <a:ln>
                      <a:solidFill>
                        <a:srgbClr val="33CCCC"/>
                      </a:solidFill>
                    </a:ln>
                  </p:spPr>
                  <p:style>
                    <a:lnRef idx="1">
                      <a:schemeClr val="accent2"/>
                    </a:lnRef>
                    <a:fillRef idx="2">
                      <a:schemeClr val="accent2"/>
                    </a:fillRef>
                    <a:effectRef idx="1">
                      <a:schemeClr val="accent2"/>
                    </a:effectRef>
                    <a:fontRef idx="minor">
                      <a:schemeClr val="dk1"/>
                    </a:fontRef>
                  </p:style>
                  <p:txBody>
                    <a:bodyPr spcFirstLastPara="0" vert="horz" wrap="square" lIns="100334" tIns="100334" rIns="100334" bIns="100334" numCol="1" spcCol="1270" anchor="ctr" anchorCtr="0">
                      <a:noAutofit/>
                    </a:bodyPr>
                    <a:lstStyle/>
                    <a:p>
                      <a:pPr lvl="0" algn="ctr" defTabSz="80010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r>
                        <a:rPr lang="ru-RU" sz="1400" kern="1200" dirty="0" smtClean="0">
                          <a:latin typeface="+mj-lt"/>
                        </a:rPr>
                        <a:t>Учебный план</a:t>
                      </a:r>
                      <a:endParaRPr lang="ru-RU" sz="1400" kern="1200" dirty="0">
                        <a:latin typeface="+mj-lt"/>
                      </a:endParaRPr>
                    </a:p>
                  </p:txBody>
                </p:sp>
                <p:sp>
                  <p:nvSpPr>
                    <p:cNvPr id="31" name="Полилиния 30"/>
                    <p:cNvSpPr/>
                    <p:nvPr/>
                  </p:nvSpPr>
                  <p:spPr>
                    <a:xfrm>
                      <a:off x="1852606" y="4569622"/>
                      <a:ext cx="2091519" cy="311241"/>
                    </a:xfrm>
                    <a:custGeom>
                      <a:avLst/>
                      <a:gdLst>
                        <a:gd name="connsiteX0" fmla="*/ 0 w 2622344"/>
                        <a:gd name="connsiteY0" fmla="*/ 108417 h 1084173"/>
                        <a:gd name="connsiteX1" fmla="*/ 108417 w 2622344"/>
                        <a:gd name="connsiteY1" fmla="*/ 0 h 1084173"/>
                        <a:gd name="connsiteX2" fmla="*/ 2513927 w 2622344"/>
                        <a:gd name="connsiteY2" fmla="*/ 0 h 1084173"/>
                        <a:gd name="connsiteX3" fmla="*/ 2622344 w 2622344"/>
                        <a:gd name="connsiteY3" fmla="*/ 108417 h 1084173"/>
                        <a:gd name="connsiteX4" fmla="*/ 2622344 w 2622344"/>
                        <a:gd name="connsiteY4" fmla="*/ 975756 h 1084173"/>
                        <a:gd name="connsiteX5" fmla="*/ 2513927 w 2622344"/>
                        <a:gd name="connsiteY5" fmla="*/ 1084173 h 1084173"/>
                        <a:gd name="connsiteX6" fmla="*/ 108417 w 2622344"/>
                        <a:gd name="connsiteY6" fmla="*/ 1084173 h 1084173"/>
                        <a:gd name="connsiteX7" fmla="*/ 0 w 2622344"/>
                        <a:gd name="connsiteY7" fmla="*/ 975756 h 1084173"/>
                        <a:gd name="connsiteX8" fmla="*/ 0 w 2622344"/>
                        <a:gd name="connsiteY8" fmla="*/ 108417 h 108417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622344" h="1084173">
                          <a:moveTo>
                            <a:pt x="0" y="108417"/>
                          </a:moveTo>
                          <a:cubicBezTo>
                            <a:pt x="0" y="48540"/>
                            <a:pt x="48540" y="0"/>
                            <a:pt x="108417" y="0"/>
                          </a:cubicBezTo>
                          <a:lnTo>
                            <a:pt x="2513927" y="0"/>
                          </a:lnTo>
                          <a:cubicBezTo>
                            <a:pt x="2573804" y="0"/>
                            <a:pt x="2622344" y="48540"/>
                            <a:pt x="2622344" y="108417"/>
                          </a:cubicBezTo>
                          <a:lnTo>
                            <a:pt x="2622344" y="975756"/>
                          </a:lnTo>
                          <a:cubicBezTo>
                            <a:pt x="2622344" y="1035633"/>
                            <a:pt x="2573804" y="1084173"/>
                            <a:pt x="2513927" y="1084173"/>
                          </a:cubicBezTo>
                          <a:lnTo>
                            <a:pt x="108417" y="1084173"/>
                          </a:lnTo>
                          <a:cubicBezTo>
                            <a:pt x="48540" y="1084173"/>
                            <a:pt x="0" y="1035633"/>
                            <a:pt x="0" y="975756"/>
                          </a:cubicBezTo>
                          <a:lnTo>
                            <a:pt x="0" y="108417"/>
                          </a:lnTo>
                          <a:close/>
                        </a:path>
                      </a:pathLst>
                    </a:custGeom>
                    <a:solidFill>
                      <a:srgbClr val="ADE2E2"/>
                    </a:solidFill>
                    <a:ln>
                      <a:solidFill>
                        <a:srgbClr val="33CCCC"/>
                      </a:solidFill>
                    </a:ln>
                  </p:spPr>
                  <p:style>
                    <a:lnRef idx="1">
                      <a:schemeClr val="accent2"/>
                    </a:lnRef>
                    <a:fillRef idx="2">
                      <a:schemeClr val="accent2"/>
                    </a:fillRef>
                    <a:effectRef idx="1">
                      <a:schemeClr val="accent2"/>
                    </a:effectRef>
                    <a:fontRef idx="minor">
                      <a:schemeClr val="dk1"/>
                    </a:fontRef>
                  </p:style>
                  <p:txBody>
                    <a:bodyPr spcFirstLastPara="0" vert="horz" wrap="square" lIns="100334" tIns="100334" rIns="100334" bIns="100334" numCol="1" spcCol="1270" anchor="ctr" anchorCtr="0">
                      <a:noAutofit/>
                    </a:bodyPr>
                    <a:lstStyle/>
                    <a:p>
                      <a:pPr lvl="0" algn="ctr" defTabSz="80010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r>
                        <a:rPr lang="ru-RU" sz="1400" kern="1200" dirty="0" smtClean="0">
                          <a:latin typeface="+mj-lt"/>
                        </a:rPr>
                        <a:t>Расписание</a:t>
                      </a:r>
                      <a:endParaRPr lang="ru-RU" sz="1400" kern="1200" dirty="0">
                        <a:latin typeface="+mj-lt"/>
                      </a:endParaRPr>
                    </a:p>
                  </p:txBody>
                </p:sp>
                <p:sp>
                  <p:nvSpPr>
                    <p:cNvPr id="32" name="Полилиния 31"/>
                    <p:cNvSpPr/>
                    <p:nvPr/>
                  </p:nvSpPr>
                  <p:spPr>
                    <a:xfrm>
                      <a:off x="1849430" y="4959958"/>
                      <a:ext cx="2090280" cy="272580"/>
                    </a:xfrm>
                    <a:custGeom>
                      <a:avLst/>
                      <a:gdLst>
                        <a:gd name="connsiteX0" fmla="*/ 0 w 2622344"/>
                        <a:gd name="connsiteY0" fmla="*/ 108417 h 1084173"/>
                        <a:gd name="connsiteX1" fmla="*/ 108417 w 2622344"/>
                        <a:gd name="connsiteY1" fmla="*/ 0 h 1084173"/>
                        <a:gd name="connsiteX2" fmla="*/ 2513927 w 2622344"/>
                        <a:gd name="connsiteY2" fmla="*/ 0 h 1084173"/>
                        <a:gd name="connsiteX3" fmla="*/ 2622344 w 2622344"/>
                        <a:gd name="connsiteY3" fmla="*/ 108417 h 1084173"/>
                        <a:gd name="connsiteX4" fmla="*/ 2622344 w 2622344"/>
                        <a:gd name="connsiteY4" fmla="*/ 975756 h 1084173"/>
                        <a:gd name="connsiteX5" fmla="*/ 2513927 w 2622344"/>
                        <a:gd name="connsiteY5" fmla="*/ 1084173 h 1084173"/>
                        <a:gd name="connsiteX6" fmla="*/ 108417 w 2622344"/>
                        <a:gd name="connsiteY6" fmla="*/ 1084173 h 1084173"/>
                        <a:gd name="connsiteX7" fmla="*/ 0 w 2622344"/>
                        <a:gd name="connsiteY7" fmla="*/ 975756 h 1084173"/>
                        <a:gd name="connsiteX8" fmla="*/ 0 w 2622344"/>
                        <a:gd name="connsiteY8" fmla="*/ 108417 h 108417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622344" h="1084173">
                          <a:moveTo>
                            <a:pt x="0" y="108417"/>
                          </a:moveTo>
                          <a:cubicBezTo>
                            <a:pt x="0" y="48540"/>
                            <a:pt x="48540" y="0"/>
                            <a:pt x="108417" y="0"/>
                          </a:cubicBezTo>
                          <a:lnTo>
                            <a:pt x="2513927" y="0"/>
                          </a:lnTo>
                          <a:cubicBezTo>
                            <a:pt x="2573804" y="0"/>
                            <a:pt x="2622344" y="48540"/>
                            <a:pt x="2622344" y="108417"/>
                          </a:cubicBezTo>
                          <a:lnTo>
                            <a:pt x="2622344" y="975756"/>
                          </a:lnTo>
                          <a:cubicBezTo>
                            <a:pt x="2622344" y="1035633"/>
                            <a:pt x="2573804" y="1084173"/>
                            <a:pt x="2513927" y="1084173"/>
                          </a:cubicBezTo>
                          <a:lnTo>
                            <a:pt x="108417" y="1084173"/>
                          </a:lnTo>
                          <a:cubicBezTo>
                            <a:pt x="48540" y="1084173"/>
                            <a:pt x="0" y="1035633"/>
                            <a:pt x="0" y="975756"/>
                          </a:cubicBezTo>
                          <a:lnTo>
                            <a:pt x="0" y="108417"/>
                          </a:lnTo>
                          <a:close/>
                        </a:path>
                      </a:pathLst>
                    </a:custGeom>
                    <a:solidFill>
                      <a:srgbClr val="ADE2E2"/>
                    </a:solidFill>
                    <a:ln>
                      <a:solidFill>
                        <a:srgbClr val="33CCCC"/>
                      </a:solidFill>
                    </a:ln>
                  </p:spPr>
                  <p:style>
                    <a:lnRef idx="1">
                      <a:schemeClr val="accent2"/>
                    </a:lnRef>
                    <a:fillRef idx="2">
                      <a:schemeClr val="accent2"/>
                    </a:fillRef>
                    <a:effectRef idx="1">
                      <a:schemeClr val="accent2"/>
                    </a:effectRef>
                    <a:fontRef idx="minor">
                      <a:schemeClr val="dk1"/>
                    </a:fontRef>
                  </p:style>
                  <p:txBody>
                    <a:bodyPr spcFirstLastPara="0" vert="horz" wrap="square" lIns="100334" tIns="100334" rIns="100334" bIns="100334" numCol="1" spcCol="1270" anchor="ctr" anchorCtr="0">
                      <a:noAutofit/>
                    </a:bodyPr>
                    <a:lstStyle/>
                    <a:p>
                      <a:pPr lvl="0" algn="ctr" defTabSz="80010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r>
                        <a:rPr lang="ru-RU" sz="1400" kern="1200" dirty="0" smtClean="0">
                          <a:latin typeface="+mj-lt"/>
                        </a:rPr>
                        <a:t>Ведомости</a:t>
                      </a:r>
                      <a:endParaRPr lang="ru-RU" sz="1400" kern="1200" dirty="0">
                        <a:latin typeface="+mj-lt"/>
                      </a:endParaRPr>
                    </a:p>
                  </p:txBody>
                </p:sp>
                <p:sp>
                  <p:nvSpPr>
                    <p:cNvPr id="33" name="Левая фигурная скобка 32"/>
                    <p:cNvSpPr/>
                    <p:nvPr/>
                  </p:nvSpPr>
                  <p:spPr>
                    <a:xfrm rot="5400000">
                      <a:off x="2822288" y="1300267"/>
                      <a:ext cx="192271" cy="2072609"/>
                    </a:xfrm>
                    <a:prstGeom prst="leftBrace">
                      <a:avLst>
                        <a:gd name="adj1" fmla="val 8333"/>
                        <a:gd name="adj2" fmla="val 50640"/>
                      </a:avLst>
                    </a:prstGeom>
                    <a:noFill/>
                    <a:ln w="28575">
                      <a:solidFill>
                        <a:srgbClr val="006666"/>
                      </a:solidFill>
                    </a:ln>
                  </p:spPr>
                  <p:style>
                    <a:lnRef idx="1">
                      <a:schemeClr val="accent2"/>
                    </a:lnRef>
                    <a:fillRef idx="2">
                      <a:schemeClr val="accent2"/>
                    </a:fillRef>
                    <a:effectRef idx="1">
                      <a:schemeClr val="accent2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sz="1600">
                        <a:latin typeface="+mj-lt"/>
                      </a:endParaRPr>
                    </a:p>
                  </p:txBody>
                </p:sp>
                <p:sp>
                  <p:nvSpPr>
                    <p:cNvPr id="34" name="Двойная стрелка влево/вправо 33"/>
                    <p:cNvSpPr/>
                    <p:nvPr/>
                  </p:nvSpPr>
                  <p:spPr>
                    <a:xfrm>
                      <a:off x="3985612" y="1806151"/>
                      <a:ext cx="406874" cy="180867"/>
                    </a:xfrm>
                    <a:prstGeom prst="leftRightArrow">
                      <a:avLst/>
                    </a:prstGeom>
                    <a:solidFill>
                      <a:srgbClr val="006666"/>
                    </a:solidFill>
                  </p:spPr>
                  <p:style>
                    <a:lnRef idx="1">
                      <a:schemeClr val="accent2"/>
                    </a:lnRef>
                    <a:fillRef idx="2">
                      <a:schemeClr val="accent2"/>
                    </a:fillRef>
                    <a:effectRef idx="1">
                      <a:schemeClr val="accent2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7" name="Полилиния 36"/>
                    <p:cNvSpPr/>
                    <p:nvPr/>
                  </p:nvSpPr>
                  <p:spPr>
                    <a:xfrm>
                      <a:off x="4486996" y="2583147"/>
                      <a:ext cx="2095460" cy="376534"/>
                    </a:xfrm>
                    <a:custGeom>
                      <a:avLst/>
                      <a:gdLst>
                        <a:gd name="connsiteX0" fmla="*/ 0 w 2622344"/>
                        <a:gd name="connsiteY0" fmla="*/ 108417 h 1084173"/>
                        <a:gd name="connsiteX1" fmla="*/ 108417 w 2622344"/>
                        <a:gd name="connsiteY1" fmla="*/ 0 h 1084173"/>
                        <a:gd name="connsiteX2" fmla="*/ 2513927 w 2622344"/>
                        <a:gd name="connsiteY2" fmla="*/ 0 h 1084173"/>
                        <a:gd name="connsiteX3" fmla="*/ 2622344 w 2622344"/>
                        <a:gd name="connsiteY3" fmla="*/ 108417 h 1084173"/>
                        <a:gd name="connsiteX4" fmla="*/ 2622344 w 2622344"/>
                        <a:gd name="connsiteY4" fmla="*/ 975756 h 1084173"/>
                        <a:gd name="connsiteX5" fmla="*/ 2513927 w 2622344"/>
                        <a:gd name="connsiteY5" fmla="*/ 1084173 h 1084173"/>
                        <a:gd name="connsiteX6" fmla="*/ 108417 w 2622344"/>
                        <a:gd name="connsiteY6" fmla="*/ 1084173 h 1084173"/>
                        <a:gd name="connsiteX7" fmla="*/ 0 w 2622344"/>
                        <a:gd name="connsiteY7" fmla="*/ 975756 h 1084173"/>
                        <a:gd name="connsiteX8" fmla="*/ 0 w 2622344"/>
                        <a:gd name="connsiteY8" fmla="*/ 108417 h 108417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622344" h="1084173">
                          <a:moveTo>
                            <a:pt x="0" y="108417"/>
                          </a:moveTo>
                          <a:cubicBezTo>
                            <a:pt x="0" y="48540"/>
                            <a:pt x="48540" y="0"/>
                            <a:pt x="108417" y="0"/>
                          </a:cubicBezTo>
                          <a:lnTo>
                            <a:pt x="2513927" y="0"/>
                          </a:lnTo>
                          <a:cubicBezTo>
                            <a:pt x="2573804" y="0"/>
                            <a:pt x="2622344" y="48540"/>
                            <a:pt x="2622344" y="108417"/>
                          </a:cubicBezTo>
                          <a:lnTo>
                            <a:pt x="2622344" y="975756"/>
                          </a:lnTo>
                          <a:cubicBezTo>
                            <a:pt x="2622344" y="1035633"/>
                            <a:pt x="2573804" y="1084173"/>
                            <a:pt x="2513927" y="1084173"/>
                          </a:cubicBezTo>
                          <a:lnTo>
                            <a:pt x="108417" y="1084173"/>
                          </a:lnTo>
                          <a:cubicBezTo>
                            <a:pt x="48540" y="1084173"/>
                            <a:pt x="0" y="1035633"/>
                            <a:pt x="0" y="975756"/>
                          </a:cubicBezTo>
                          <a:lnTo>
                            <a:pt x="0" y="108417"/>
                          </a:lnTo>
                          <a:close/>
                        </a:path>
                      </a:pathLst>
                    </a:custGeom>
                    <a:solidFill>
                      <a:srgbClr val="ADE2E2"/>
                    </a:solidFill>
                    <a:ln>
                      <a:solidFill>
                        <a:srgbClr val="33CCCC"/>
                      </a:solidFill>
                    </a:ln>
                  </p:spPr>
                  <p:style>
                    <a:lnRef idx="1">
                      <a:schemeClr val="accent2"/>
                    </a:lnRef>
                    <a:fillRef idx="2">
                      <a:schemeClr val="accent2"/>
                    </a:fillRef>
                    <a:effectRef idx="1">
                      <a:schemeClr val="accent2"/>
                    </a:effectRef>
                    <a:fontRef idx="minor">
                      <a:schemeClr val="dk1"/>
                    </a:fontRef>
                  </p:style>
                  <p:txBody>
                    <a:bodyPr spcFirstLastPara="0" vert="horz" wrap="square" lIns="100334" tIns="100334" rIns="100334" bIns="100334" numCol="1" spcCol="1270" anchor="ctr" anchorCtr="0">
                      <a:noAutofit/>
                    </a:bodyPr>
                    <a:lstStyle/>
                    <a:p>
                      <a:pPr lvl="0" algn="ctr" defTabSz="80010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r>
                        <a:rPr lang="ru-RU" sz="1400" kern="1200" dirty="0" smtClean="0">
                          <a:latin typeface="+mj-lt"/>
                        </a:rPr>
                        <a:t>НИР</a:t>
                      </a:r>
                      <a:endParaRPr lang="ru-RU" sz="1400" kern="1200" dirty="0">
                        <a:latin typeface="+mj-lt"/>
                      </a:endParaRPr>
                    </a:p>
                  </p:txBody>
                </p:sp>
                <p:sp>
                  <p:nvSpPr>
                    <p:cNvPr id="38" name="Полилиния 37"/>
                    <p:cNvSpPr/>
                    <p:nvPr/>
                  </p:nvSpPr>
                  <p:spPr>
                    <a:xfrm>
                      <a:off x="4481258" y="3049236"/>
                      <a:ext cx="2101197" cy="410231"/>
                    </a:xfrm>
                    <a:custGeom>
                      <a:avLst/>
                      <a:gdLst>
                        <a:gd name="connsiteX0" fmla="*/ 0 w 2622344"/>
                        <a:gd name="connsiteY0" fmla="*/ 108417 h 1084173"/>
                        <a:gd name="connsiteX1" fmla="*/ 108417 w 2622344"/>
                        <a:gd name="connsiteY1" fmla="*/ 0 h 1084173"/>
                        <a:gd name="connsiteX2" fmla="*/ 2513927 w 2622344"/>
                        <a:gd name="connsiteY2" fmla="*/ 0 h 1084173"/>
                        <a:gd name="connsiteX3" fmla="*/ 2622344 w 2622344"/>
                        <a:gd name="connsiteY3" fmla="*/ 108417 h 1084173"/>
                        <a:gd name="connsiteX4" fmla="*/ 2622344 w 2622344"/>
                        <a:gd name="connsiteY4" fmla="*/ 975756 h 1084173"/>
                        <a:gd name="connsiteX5" fmla="*/ 2513927 w 2622344"/>
                        <a:gd name="connsiteY5" fmla="*/ 1084173 h 1084173"/>
                        <a:gd name="connsiteX6" fmla="*/ 108417 w 2622344"/>
                        <a:gd name="connsiteY6" fmla="*/ 1084173 h 1084173"/>
                        <a:gd name="connsiteX7" fmla="*/ 0 w 2622344"/>
                        <a:gd name="connsiteY7" fmla="*/ 975756 h 1084173"/>
                        <a:gd name="connsiteX8" fmla="*/ 0 w 2622344"/>
                        <a:gd name="connsiteY8" fmla="*/ 108417 h 108417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622344" h="1084173">
                          <a:moveTo>
                            <a:pt x="0" y="108417"/>
                          </a:moveTo>
                          <a:cubicBezTo>
                            <a:pt x="0" y="48540"/>
                            <a:pt x="48540" y="0"/>
                            <a:pt x="108417" y="0"/>
                          </a:cubicBezTo>
                          <a:lnTo>
                            <a:pt x="2513927" y="0"/>
                          </a:lnTo>
                          <a:cubicBezTo>
                            <a:pt x="2573804" y="0"/>
                            <a:pt x="2622344" y="48540"/>
                            <a:pt x="2622344" y="108417"/>
                          </a:cubicBezTo>
                          <a:lnTo>
                            <a:pt x="2622344" y="975756"/>
                          </a:lnTo>
                          <a:cubicBezTo>
                            <a:pt x="2622344" y="1035633"/>
                            <a:pt x="2573804" y="1084173"/>
                            <a:pt x="2513927" y="1084173"/>
                          </a:cubicBezTo>
                          <a:lnTo>
                            <a:pt x="108417" y="1084173"/>
                          </a:lnTo>
                          <a:cubicBezTo>
                            <a:pt x="48540" y="1084173"/>
                            <a:pt x="0" y="1035633"/>
                            <a:pt x="0" y="975756"/>
                          </a:cubicBezTo>
                          <a:lnTo>
                            <a:pt x="0" y="108417"/>
                          </a:lnTo>
                          <a:close/>
                        </a:path>
                      </a:pathLst>
                    </a:custGeom>
                    <a:solidFill>
                      <a:srgbClr val="ADE2E2"/>
                    </a:solidFill>
                    <a:ln>
                      <a:solidFill>
                        <a:srgbClr val="33CCCC"/>
                      </a:solidFill>
                    </a:ln>
                  </p:spPr>
                  <p:style>
                    <a:lnRef idx="1">
                      <a:schemeClr val="accent2"/>
                    </a:lnRef>
                    <a:fillRef idx="2">
                      <a:schemeClr val="accent2"/>
                    </a:fillRef>
                    <a:effectRef idx="1">
                      <a:schemeClr val="accent2"/>
                    </a:effectRef>
                    <a:fontRef idx="minor">
                      <a:schemeClr val="dk1"/>
                    </a:fontRef>
                  </p:style>
                  <p:txBody>
                    <a:bodyPr spcFirstLastPara="0" vert="horz" wrap="square" lIns="100334" tIns="100334" rIns="100334" bIns="100334" numCol="1" spcCol="1270" anchor="ctr" anchorCtr="0">
                      <a:noAutofit/>
                    </a:bodyPr>
                    <a:lstStyle/>
                    <a:p>
                      <a:pPr lvl="0" algn="ctr" defTabSz="80010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r>
                        <a:rPr lang="ru-RU" sz="1400" kern="1200" dirty="0" smtClean="0">
                          <a:latin typeface="+mj-lt"/>
                        </a:rPr>
                        <a:t>Аналитика НИР</a:t>
                      </a:r>
                      <a:endParaRPr lang="ru-RU" sz="1400" kern="1200" dirty="0">
                        <a:latin typeface="+mj-lt"/>
                      </a:endParaRPr>
                    </a:p>
                  </p:txBody>
                </p:sp>
                <p:sp>
                  <p:nvSpPr>
                    <p:cNvPr id="39" name="Полилиния 38"/>
                    <p:cNvSpPr/>
                    <p:nvPr/>
                  </p:nvSpPr>
                  <p:spPr>
                    <a:xfrm>
                      <a:off x="7140266" y="2563984"/>
                      <a:ext cx="2091519" cy="468279"/>
                    </a:xfrm>
                    <a:custGeom>
                      <a:avLst/>
                      <a:gdLst>
                        <a:gd name="connsiteX0" fmla="*/ 0 w 2622344"/>
                        <a:gd name="connsiteY0" fmla="*/ 108417 h 1084173"/>
                        <a:gd name="connsiteX1" fmla="*/ 108417 w 2622344"/>
                        <a:gd name="connsiteY1" fmla="*/ 0 h 1084173"/>
                        <a:gd name="connsiteX2" fmla="*/ 2513927 w 2622344"/>
                        <a:gd name="connsiteY2" fmla="*/ 0 h 1084173"/>
                        <a:gd name="connsiteX3" fmla="*/ 2622344 w 2622344"/>
                        <a:gd name="connsiteY3" fmla="*/ 108417 h 1084173"/>
                        <a:gd name="connsiteX4" fmla="*/ 2622344 w 2622344"/>
                        <a:gd name="connsiteY4" fmla="*/ 975756 h 1084173"/>
                        <a:gd name="connsiteX5" fmla="*/ 2513927 w 2622344"/>
                        <a:gd name="connsiteY5" fmla="*/ 1084173 h 1084173"/>
                        <a:gd name="connsiteX6" fmla="*/ 108417 w 2622344"/>
                        <a:gd name="connsiteY6" fmla="*/ 1084173 h 1084173"/>
                        <a:gd name="connsiteX7" fmla="*/ 0 w 2622344"/>
                        <a:gd name="connsiteY7" fmla="*/ 975756 h 1084173"/>
                        <a:gd name="connsiteX8" fmla="*/ 0 w 2622344"/>
                        <a:gd name="connsiteY8" fmla="*/ 108417 h 108417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622344" h="1084173">
                          <a:moveTo>
                            <a:pt x="0" y="108417"/>
                          </a:moveTo>
                          <a:cubicBezTo>
                            <a:pt x="0" y="48540"/>
                            <a:pt x="48540" y="0"/>
                            <a:pt x="108417" y="0"/>
                          </a:cubicBezTo>
                          <a:lnTo>
                            <a:pt x="2513927" y="0"/>
                          </a:lnTo>
                          <a:cubicBezTo>
                            <a:pt x="2573804" y="0"/>
                            <a:pt x="2622344" y="48540"/>
                            <a:pt x="2622344" y="108417"/>
                          </a:cubicBezTo>
                          <a:lnTo>
                            <a:pt x="2622344" y="975756"/>
                          </a:lnTo>
                          <a:cubicBezTo>
                            <a:pt x="2622344" y="1035633"/>
                            <a:pt x="2573804" y="1084173"/>
                            <a:pt x="2513927" y="1084173"/>
                          </a:cubicBezTo>
                          <a:lnTo>
                            <a:pt x="108417" y="1084173"/>
                          </a:lnTo>
                          <a:cubicBezTo>
                            <a:pt x="48540" y="1084173"/>
                            <a:pt x="0" y="1035633"/>
                            <a:pt x="0" y="975756"/>
                          </a:cubicBezTo>
                          <a:lnTo>
                            <a:pt x="0" y="108417"/>
                          </a:lnTo>
                          <a:close/>
                        </a:path>
                      </a:pathLst>
                    </a:custGeom>
                    <a:solidFill>
                      <a:srgbClr val="ADE2E2"/>
                    </a:solidFill>
                    <a:ln>
                      <a:solidFill>
                        <a:srgbClr val="33CCCC"/>
                      </a:solidFill>
                    </a:ln>
                  </p:spPr>
                  <p:style>
                    <a:lnRef idx="1">
                      <a:schemeClr val="accent2"/>
                    </a:lnRef>
                    <a:fillRef idx="2">
                      <a:schemeClr val="accent2"/>
                    </a:fillRef>
                    <a:effectRef idx="1">
                      <a:schemeClr val="accent2"/>
                    </a:effectRef>
                    <a:fontRef idx="minor">
                      <a:schemeClr val="dk1"/>
                    </a:fontRef>
                  </p:style>
                  <p:txBody>
                    <a:bodyPr spcFirstLastPara="0" vert="horz" wrap="square" lIns="100334" tIns="100334" rIns="100334" bIns="100334" numCol="1" spcCol="1270" anchor="ctr" anchorCtr="0">
                      <a:noAutofit/>
                    </a:bodyPr>
                    <a:lstStyle/>
                    <a:p>
                      <a:pPr lvl="0" algn="ctr" defTabSz="80010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r>
                        <a:rPr lang="ru-RU" sz="1400" dirty="0">
                          <a:latin typeface="+mj-lt"/>
                        </a:rPr>
                        <a:t>Планирование обучения</a:t>
                      </a:r>
                      <a:endParaRPr lang="ru-RU" sz="1400" kern="1200" dirty="0">
                        <a:latin typeface="+mj-lt"/>
                      </a:endParaRPr>
                    </a:p>
                  </p:txBody>
                </p:sp>
                <p:sp>
                  <p:nvSpPr>
                    <p:cNvPr id="40" name="Полилиния 39"/>
                    <p:cNvSpPr/>
                    <p:nvPr/>
                  </p:nvSpPr>
                  <p:spPr>
                    <a:xfrm>
                      <a:off x="7140265" y="3124608"/>
                      <a:ext cx="2091519" cy="515305"/>
                    </a:xfrm>
                    <a:custGeom>
                      <a:avLst/>
                      <a:gdLst>
                        <a:gd name="connsiteX0" fmla="*/ 0 w 2622344"/>
                        <a:gd name="connsiteY0" fmla="*/ 108417 h 1084173"/>
                        <a:gd name="connsiteX1" fmla="*/ 108417 w 2622344"/>
                        <a:gd name="connsiteY1" fmla="*/ 0 h 1084173"/>
                        <a:gd name="connsiteX2" fmla="*/ 2513927 w 2622344"/>
                        <a:gd name="connsiteY2" fmla="*/ 0 h 1084173"/>
                        <a:gd name="connsiteX3" fmla="*/ 2622344 w 2622344"/>
                        <a:gd name="connsiteY3" fmla="*/ 108417 h 1084173"/>
                        <a:gd name="connsiteX4" fmla="*/ 2622344 w 2622344"/>
                        <a:gd name="connsiteY4" fmla="*/ 975756 h 1084173"/>
                        <a:gd name="connsiteX5" fmla="*/ 2513927 w 2622344"/>
                        <a:gd name="connsiteY5" fmla="*/ 1084173 h 1084173"/>
                        <a:gd name="connsiteX6" fmla="*/ 108417 w 2622344"/>
                        <a:gd name="connsiteY6" fmla="*/ 1084173 h 1084173"/>
                        <a:gd name="connsiteX7" fmla="*/ 0 w 2622344"/>
                        <a:gd name="connsiteY7" fmla="*/ 975756 h 1084173"/>
                        <a:gd name="connsiteX8" fmla="*/ 0 w 2622344"/>
                        <a:gd name="connsiteY8" fmla="*/ 108417 h 108417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622344" h="1084173">
                          <a:moveTo>
                            <a:pt x="0" y="108417"/>
                          </a:moveTo>
                          <a:cubicBezTo>
                            <a:pt x="0" y="48540"/>
                            <a:pt x="48540" y="0"/>
                            <a:pt x="108417" y="0"/>
                          </a:cubicBezTo>
                          <a:lnTo>
                            <a:pt x="2513927" y="0"/>
                          </a:lnTo>
                          <a:cubicBezTo>
                            <a:pt x="2573804" y="0"/>
                            <a:pt x="2622344" y="48540"/>
                            <a:pt x="2622344" y="108417"/>
                          </a:cubicBezTo>
                          <a:lnTo>
                            <a:pt x="2622344" y="975756"/>
                          </a:lnTo>
                          <a:cubicBezTo>
                            <a:pt x="2622344" y="1035633"/>
                            <a:pt x="2573804" y="1084173"/>
                            <a:pt x="2513927" y="1084173"/>
                          </a:cubicBezTo>
                          <a:lnTo>
                            <a:pt x="108417" y="1084173"/>
                          </a:lnTo>
                          <a:cubicBezTo>
                            <a:pt x="48540" y="1084173"/>
                            <a:pt x="0" y="1035633"/>
                            <a:pt x="0" y="975756"/>
                          </a:cubicBezTo>
                          <a:lnTo>
                            <a:pt x="0" y="108417"/>
                          </a:lnTo>
                          <a:close/>
                        </a:path>
                      </a:pathLst>
                    </a:custGeom>
                    <a:solidFill>
                      <a:srgbClr val="ADE2E2"/>
                    </a:solidFill>
                    <a:ln>
                      <a:solidFill>
                        <a:srgbClr val="33CCCC"/>
                      </a:solidFill>
                    </a:ln>
                  </p:spPr>
                  <p:style>
                    <a:lnRef idx="1">
                      <a:schemeClr val="accent2"/>
                    </a:lnRef>
                    <a:fillRef idx="2">
                      <a:schemeClr val="accent2"/>
                    </a:fillRef>
                    <a:effectRef idx="1">
                      <a:schemeClr val="accent2"/>
                    </a:effectRef>
                    <a:fontRef idx="minor">
                      <a:schemeClr val="dk1"/>
                    </a:fontRef>
                  </p:style>
                  <p:txBody>
                    <a:bodyPr spcFirstLastPara="0" vert="horz" wrap="square" lIns="100334" tIns="100334" rIns="100334" bIns="100334" numCol="1" spcCol="1270" anchor="ctr" anchorCtr="0">
                      <a:noAutofit/>
                    </a:bodyPr>
                    <a:lstStyle/>
                    <a:p>
                      <a:pPr lvl="0" algn="ctr" defTabSz="80010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r>
                        <a:rPr lang="ru-RU" sz="1400" dirty="0">
                          <a:latin typeface="+mj-lt"/>
                        </a:rPr>
                        <a:t>Приём слушателей на обучение</a:t>
                      </a:r>
                      <a:endParaRPr lang="ru-RU" sz="1400" kern="1200" dirty="0">
                        <a:latin typeface="+mj-lt"/>
                      </a:endParaRPr>
                    </a:p>
                  </p:txBody>
                </p:sp>
                <p:sp>
                  <p:nvSpPr>
                    <p:cNvPr id="41" name="Полилиния 40"/>
                    <p:cNvSpPr/>
                    <p:nvPr/>
                  </p:nvSpPr>
                  <p:spPr>
                    <a:xfrm>
                      <a:off x="7157633" y="3732258"/>
                      <a:ext cx="2091519" cy="788461"/>
                    </a:xfrm>
                    <a:custGeom>
                      <a:avLst/>
                      <a:gdLst>
                        <a:gd name="connsiteX0" fmla="*/ 0 w 2622344"/>
                        <a:gd name="connsiteY0" fmla="*/ 108417 h 1084173"/>
                        <a:gd name="connsiteX1" fmla="*/ 108417 w 2622344"/>
                        <a:gd name="connsiteY1" fmla="*/ 0 h 1084173"/>
                        <a:gd name="connsiteX2" fmla="*/ 2513927 w 2622344"/>
                        <a:gd name="connsiteY2" fmla="*/ 0 h 1084173"/>
                        <a:gd name="connsiteX3" fmla="*/ 2622344 w 2622344"/>
                        <a:gd name="connsiteY3" fmla="*/ 108417 h 1084173"/>
                        <a:gd name="connsiteX4" fmla="*/ 2622344 w 2622344"/>
                        <a:gd name="connsiteY4" fmla="*/ 975756 h 1084173"/>
                        <a:gd name="connsiteX5" fmla="*/ 2513927 w 2622344"/>
                        <a:gd name="connsiteY5" fmla="*/ 1084173 h 1084173"/>
                        <a:gd name="connsiteX6" fmla="*/ 108417 w 2622344"/>
                        <a:gd name="connsiteY6" fmla="*/ 1084173 h 1084173"/>
                        <a:gd name="connsiteX7" fmla="*/ 0 w 2622344"/>
                        <a:gd name="connsiteY7" fmla="*/ 975756 h 1084173"/>
                        <a:gd name="connsiteX8" fmla="*/ 0 w 2622344"/>
                        <a:gd name="connsiteY8" fmla="*/ 108417 h 108417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622344" h="1084173">
                          <a:moveTo>
                            <a:pt x="0" y="108417"/>
                          </a:moveTo>
                          <a:cubicBezTo>
                            <a:pt x="0" y="48540"/>
                            <a:pt x="48540" y="0"/>
                            <a:pt x="108417" y="0"/>
                          </a:cubicBezTo>
                          <a:lnTo>
                            <a:pt x="2513927" y="0"/>
                          </a:lnTo>
                          <a:cubicBezTo>
                            <a:pt x="2573804" y="0"/>
                            <a:pt x="2622344" y="48540"/>
                            <a:pt x="2622344" y="108417"/>
                          </a:cubicBezTo>
                          <a:lnTo>
                            <a:pt x="2622344" y="975756"/>
                          </a:lnTo>
                          <a:cubicBezTo>
                            <a:pt x="2622344" y="1035633"/>
                            <a:pt x="2573804" y="1084173"/>
                            <a:pt x="2513927" y="1084173"/>
                          </a:cubicBezTo>
                          <a:lnTo>
                            <a:pt x="108417" y="1084173"/>
                          </a:lnTo>
                          <a:cubicBezTo>
                            <a:pt x="48540" y="1084173"/>
                            <a:pt x="0" y="1035633"/>
                            <a:pt x="0" y="975756"/>
                          </a:cubicBezTo>
                          <a:lnTo>
                            <a:pt x="0" y="108417"/>
                          </a:lnTo>
                          <a:close/>
                        </a:path>
                      </a:pathLst>
                    </a:custGeom>
                    <a:solidFill>
                      <a:srgbClr val="ADE2E2"/>
                    </a:solidFill>
                    <a:ln>
                      <a:solidFill>
                        <a:srgbClr val="33CCCC"/>
                      </a:solidFill>
                    </a:ln>
                  </p:spPr>
                  <p:style>
                    <a:lnRef idx="1">
                      <a:schemeClr val="accent2"/>
                    </a:lnRef>
                    <a:fillRef idx="2">
                      <a:schemeClr val="accent2"/>
                    </a:fillRef>
                    <a:effectRef idx="1">
                      <a:schemeClr val="accent2"/>
                    </a:effectRef>
                    <a:fontRef idx="minor">
                      <a:schemeClr val="dk1"/>
                    </a:fontRef>
                  </p:style>
                  <p:txBody>
                    <a:bodyPr spcFirstLastPara="0" vert="horz" wrap="square" lIns="100334" tIns="100334" rIns="100334" bIns="100334" numCol="1" spcCol="1270" anchor="ctr" anchorCtr="0">
                      <a:noAutofit/>
                    </a:bodyPr>
                    <a:lstStyle/>
                    <a:p>
                      <a:pPr lvl="0" algn="ctr" defTabSz="80010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r>
                        <a:rPr lang="ru-RU" sz="1400" dirty="0">
                          <a:latin typeface="+mj-lt"/>
                        </a:rPr>
                        <a:t>Поддержка итоговой аттестации и сертификационных экзаменов</a:t>
                      </a:r>
                      <a:endParaRPr lang="ru-RU" sz="1400" kern="1200" dirty="0">
                        <a:latin typeface="+mj-lt"/>
                      </a:endParaRPr>
                    </a:p>
                  </p:txBody>
                </p:sp>
                <p:sp>
                  <p:nvSpPr>
                    <p:cNvPr id="42" name="Левая фигурная скобка 41"/>
                    <p:cNvSpPr/>
                    <p:nvPr/>
                  </p:nvSpPr>
                  <p:spPr>
                    <a:xfrm rot="5400000">
                      <a:off x="5411267" y="1307314"/>
                      <a:ext cx="244668" cy="2097707"/>
                    </a:xfrm>
                    <a:prstGeom prst="leftBrace">
                      <a:avLst>
                        <a:gd name="adj1" fmla="val 8333"/>
                        <a:gd name="adj2" fmla="val 50640"/>
                      </a:avLst>
                    </a:prstGeom>
                    <a:noFill/>
                    <a:ln w="28575">
                      <a:solidFill>
                        <a:srgbClr val="006666"/>
                      </a:solidFill>
                    </a:ln>
                  </p:spPr>
                  <p:style>
                    <a:lnRef idx="1">
                      <a:schemeClr val="accent2"/>
                    </a:lnRef>
                    <a:fillRef idx="2">
                      <a:schemeClr val="accent2"/>
                    </a:fillRef>
                    <a:effectRef idx="1">
                      <a:schemeClr val="accent2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sz="1600">
                        <a:latin typeface="+mj-lt"/>
                      </a:endParaRPr>
                    </a:p>
                  </p:txBody>
                </p:sp>
                <p:sp>
                  <p:nvSpPr>
                    <p:cNvPr id="43" name="Левая фигурная скобка 42"/>
                    <p:cNvSpPr/>
                    <p:nvPr/>
                  </p:nvSpPr>
                  <p:spPr>
                    <a:xfrm rot="5400000">
                      <a:off x="8022005" y="1321211"/>
                      <a:ext cx="244668" cy="2069916"/>
                    </a:xfrm>
                    <a:prstGeom prst="leftBrace">
                      <a:avLst>
                        <a:gd name="adj1" fmla="val 8333"/>
                        <a:gd name="adj2" fmla="val 50640"/>
                      </a:avLst>
                    </a:prstGeom>
                    <a:noFill/>
                    <a:ln w="28575">
                      <a:solidFill>
                        <a:srgbClr val="006666"/>
                      </a:solidFill>
                    </a:ln>
                  </p:spPr>
                  <p:style>
                    <a:lnRef idx="1">
                      <a:schemeClr val="accent2"/>
                    </a:lnRef>
                    <a:fillRef idx="2">
                      <a:schemeClr val="accent2"/>
                    </a:fillRef>
                    <a:effectRef idx="1">
                      <a:schemeClr val="accent2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sz="1600">
                        <a:latin typeface="+mj-lt"/>
                      </a:endParaRPr>
                    </a:p>
                  </p:txBody>
                </p:sp>
                <p:sp>
                  <p:nvSpPr>
                    <p:cNvPr id="44" name="Полилиния 43"/>
                    <p:cNvSpPr/>
                    <p:nvPr/>
                  </p:nvSpPr>
                  <p:spPr>
                    <a:xfrm>
                      <a:off x="9877401" y="4815733"/>
                      <a:ext cx="1695073" cy="467966"/>
                    </a:xfrm>
                    <a:custGeom>
                      <a:avLst/>
                      <a:gdLst>
                        <a:gd name="connsiteX0" fmla="*/ 0 w 2622344"/>
                        <a:gd name="connsiteY0" fmla="*/ 108417 h 1084173"/>
                        <a:gd name="connsiteX1" fmla="*/ 108417 w 2622344"/>
                        <a:gd name="connsiteY1" fmla="*/ 0 h 1084173"/>
                        <a:gd name="connsiteX2" fmla="*/ 2513927 w 2622344"/>
                        <a:gd name="connsiteY2" fmla="*/ 0 h 1084173"/>
                        <a:gd name="connsiteX3" fmla="*/ 2622344 w 2622344"/>
                        <a:gd name="connsiteY3" fmla="*/ 108417 h 1084173"/>
                        <a:gd name="connsiteX4" fmla="*/ 2622344 w 2622344"/>
                        <a:gd name="connsiteY4" fmla="*/ 975756 h 1084173"/>
                        <a:gd name="connsiteX5" fmla="*/ 2513927 w 2622344"/>
                        <a:gd name="connsiteY5" fmla="*/ 1084173 h 1084173"/>
                        <a:gd name="connsiteX6" fmla="*/ 108417 w 2622344"/>
                        <a:gd name="connsiteY6" fmla="*/ 1084173 h 1084173"/>
                        <a:gd name="connsiteX7" fmla="*/ 0 w 2622344"/>
                        <a:gd name="connsiteY7" fmla="*/ 975756 h 1084173"/>
                        <a:gd name="connsiteX8" fmla="*/ 0 w 2622344"/>
                        <a:gd name="connsiteY8" fmla="*/ 108417 h 108417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622344" h="1084173">
                          <a:moveTo>
                            <a:pt x="0" y="108417"/>
                          </a:moveTo>
                          <a:cubicBezTo>
                            <a:pt x="0" y="48540"/>
                            <a:pt x="48540" y="0"/>
                            <a:pt x="108417" y="0"/>
                          </a:cubicBezTo>
                          <a:lnTo>
                            <a:pt x="2513927" y="0"/>
                          </a:lnTo>
                          <a:cubicBezTo>
                            <a:pt x="2573804" y="0"/>
                            <a:pt x="2622344" y="48540"/>
                            <a:pt x="2622344" y="108417"/>
                          </a:cubicBezTo>
                          <a:lnTo>
                            <a:pt x="2622344" y="975756"/>
                          </a:lnTo>
                          <a:cubicBezTo>
                            <a:pt x="2622344" y="1035633"/>
                            <a:pt x="2573804" y="1084173"/>
                            <a:pt x="2513927" y="1084173"/>
                          </a:cubicBezTo>
                          <a:lnTo>
                            <a:pt x="108417" y="1084173"/>
                          </a:lnTo>
                          <a:cubicBezTo>
                            <a:pt x="48540" y="1084173"/>
                            <a:pt x="0" y="1035633"/>
                            <a:pt x="0" y="975756"/>
                          </a:cubicBezTo>
                          <a:lnTo>
                            <a:pt x="0" y="108417"/>
                          </a:lnTo>
                          <a:close/>
                        </a:path>
                      </a:pathLst>
                    </a:custGeom>
                    <a:solidFill>
                      <a:srgbClr val="ADE2E2"/>
                    </a:solidFill>
                    <a:ln>
                      <a:solidFill>
                        <a:srgbClr val="33CCCC"/>
                      </a:solidFill>
                    </a:ln>
                  </p:spPr>
                  <p:style>
                    <a:lnRef idx="1">
                      <a:schemeClr val="accent2"/>
                    </a:lnRef>
                    <a:fillRef idx="2">
                      <a:schemeClr val="accent2"/>
                    </a:fillRef>
                    <a:effectRef idx="1">
                      <a:schemeClr val="accent2"/>
                    </a:effectRef>
                    <a:fontRef idx="minor">
                      <a:schemeClr val="dk1"/>
                    </a:fontRef>
                  </p:style>
                  <p:txBody>
                    <a:bodyPr spcFirstLastPara="0" vert="horz" wrap="square" lIns="100334" tIns="100334" rIns="100334" bIns="100334" numCol="1" spcCol="1270" anchor="ctr" anchorCtr="0">
                      <a:noAutofit/>
                    </a:bodyPr>
                    <a:lstStyle/>
                    <a:p>
                      <a:pPr lvl="0" algn="ctr" defTabSz="80010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r>
                        <a:rPr lang="ru-RU" sz="1400" dirty="0">
                          <a:latin typeface="+mj-lt"/>
                        </a:rPr>
                        <a:t>Обучение</a:t>
                      </a:r>
                      <a:endParaRPr lang="ru-RU" sz="1400" kern="1200" dirty="0">
                        <a:latin typeface="+mj-lt"/>
                      </a:endParaRPr>
                    </a:p>
                  </p:txBody>
                </p:sp>
                <p:sp>
                  <p:nvSpPr>
                    <p:cNvPr id="45" name="Полилиния 44"/>
                    <p:cNvSpPr/>
                    <p:nvPr/>
                  </p:nvSpPr>
                  <p:spPr>
                    <a:xfrm>
                      <a:off x="9877401" y="5382950"/>
                      <a:ext cx="1695074" cy="432097"/>
                    </a:xfrm>
                    <a:custGeom>
                      <a:avLst/>
                      <a:gdLst>
                        <a:gd name="connsiteX0" fmla="*/ 0 w 2622344"/>
                        <a:gd name="connsiteY0" fmla="*/ 108417 h 1084173"/>
                        <a:gd name="connsiteX1" fmla="*/ 108417 w 2622344"/>
                        <a:gd name="connsiteY1" fmla="*/ 0 h 1084173"/>
                        <a:gd name="connsiteX2" fmla="*/ 2513927 w 2622344"/>
                        <a:gd name="connsiteY2" fmla="*/ 0 h 1084173"/>
                        <a:gd name="connsiteX3" fmla="*/ 2622344 w 2622344"/>
                        <a:gd name="connsiteY3" fmla="*/ 108417 h 1084173"/>
                        <a:gd name="connsiteX4" fmla="*/ 2622344 w 2622344"/>
                        <a:gd name="connsiteY4" fmla="*/ 975756 h 1084173"/>
                        <a:gd name="connsiteX5" fmla="*/ 2513927 w 2622344"/>
                        <a:gd name="connsiteY5" fmla="*/ 1084173 h 1084173"/>
                        <a:gd name="connsiteX6" fmla="*/ 108417 w 2622344"/>
                        <a:gd name="connsiteY6" fmla="*/ 1084173 h 1084173"/>
                        <a:gd name="connsiteX7" fmla="*/ 0 w 2622344"/>
                        <a:gd name="connsiteY7" fmla="*/ 975756 h 1084173"/>
                        <a:gd name="connsiteX8" fmla="*/ 0 w 2622344"/>
                        <a:gd name="connsiteY8" fmla="*/ 108417 h 108417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622344" h="1084173">
                          <a:moveTo>
                            <a:pt x="0" y="108417"/>
                          </a:moveTo>
                          <a:cubicBezTo>
                            <a:pt x="0" y="48540"/>
                            <a:pt x="48540" y="0"/>
                            <a:pt x="108417" y="0"/>
                          </a:cubicBezTo>
                          <a:lnTo>
                            <a:pt x="2513927" y="0"/>
                          </a:lnTo>
                          <a:cubicBezTo>
                            <a:pt x="2573804" y="0"/>
                            <a:pt x="2622344" y="48540"/>
                            <a:pt x="2622344" y="108417"/>
                          </a:cubicBezTo>
                          <a:lnTo>
                            <a:pt x="2622344" y="975756"/>
                          </a:lnTo>
                          <a:cubicBezTo>
                            <a:pt x="2622344" y="1035633"/>
                            <a:pt x="2573804" y="1084173"/>
                            <a:pt x="2513927" y="1084173"/>
                          </a:cubicBezTo>
                          <a:lnTo>
                            <a:pt x="108417" y="1084173"/>
                          </a:lnTo>
                          <a:cubicBezTo>
                            <a:pt x="48540" y="1084173"/>
                            <a:pt x="0" y="1035633"/>
                            <a:pt x="0" y="975756"/>
                          </a:cubicBezTo>
                          <a:lnTo>
                            <a:pt x="0" y="108417"/>
                          </a:lnTo>
                          <a:close/>
                        </a:path>
                      </a:pathLst>
                    </a:custGeom>
                    <a:solidFill>
                      <a:srgbClr val="ADE2E2"/>
                    </a:solidFill>
                    <a:ln>
                      <a:solidFill>
                        <a:srgbClr val="33CCCC"/>
                      </a:solidFill>
                    </a:ln>
                  </p:spPr>
                  <p:style>
                    <a:lnRef idx="1">
                      <a:schemeClr val="accent2"/>
                    </a:lnRef>
                    <a:fillRef idx="2">
                      <a:schemeClr val="accent2"/>
                    </a:fillRef>
                    <a:effectRef idx="1">
                      <a:schemeClr val="accent2"/>
                    </a:effectRef>
                    <a:fontRef idx="minor">
                      <a:schemeClr val="dk1"/>
                    </a:fontRef>
                  </p:style>
                  <p:txBody>
                    <a:bodyPr spcFirstLastPara="0" vert="horz" wrap="square" lIns="100334" tIns="100334" rIns="100334" bIns="100334" numCol="1" spcCol="1270" anchor="ctr" anchorCtr="0">
                      <a:noAutofit/>
                    </a:bodyPr>
                    <a:lstStyle/>
                    <a:p>
                      <a:pPr lvl="0" algn="ctr" defTabSz="80010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r>
                        <a:rPr lang="ru-RU" sz="1400" dirty="0">
                          <a:latin typeface="+mj-lt"/>
                        </a:rPr>
                        <a:t>Тестирование</a:t>
                      </a:r>
                      <a:endParaRPr lang="ru-RU" sz="1400" kern="1200" dirty="0">
                        <a:latin typeface="+mj-lt"/>
                      </a:endParaRPr>
                    </a:p>
                  </p:txBody>
                </p:sp>
                <p:sp>
                  <p:nvSpPr>
                    <p:cNvPr id="46" name="Полилиния 45"/>
                    <p:cNvSpPr/>
                    <p:nvPr/>
                  </p:nvSpPr>
                  <p:spPr>
                    <a:xfrm>
                      <a:off x="9877400" y="5906030"/>
                      <a:ext cx="1711245" cy="638182"/>
                    </a:xfrm>
                    <a:custGeom>
                      <a:avLst/>
                      <a:gdLst>
                        <a:gd name="connsiteX0" fmla="*/ 0 w 2622344"/>
                        <a:gd name="connsiteY0" fmla="*/ 108417 h 1084173"/>
                        <a:gd name="connsiteX1" fmla="*/ 108417 w 2622344"/>
                        <a:gd name="connsiteY1" fmla="*/ 0 h 1084173"/>
                        <a:gd name="connsiteX2" fmla="*/ 2513927 w 2622344"/>
                        <a:gd name="connsiteY2" fmla="*/ 0 h 1084173"/>
                        <a:gd name="connsiteX3" fmla="*/ 2622344 w 2622344"/>
                        <a:gd name="connsiteY3" fmla="*/ 108417 h 1084173"/>
                        <a:gd name="connsiteX4" fmla="*/ 2622344 w 2622344"/>
                        <a:gd name="connsiteY4" fmla="*/ 975756 h 1084173"/>
                        <a:gd name="connsiteX5" fmla="*/ 2513927 w 2622344"/>
                        <a:gd name="connsiteY5" fmla="*/ 1084173 h 1084173"/>
                        <a:gd name="connsiteX6" fmla="*/ 108417 w 2622344"/>
                        <a:gd name="connsiteY6" fmla="*/ 1084173 h 1084173"/>
                        <a:gd name="connsiteX7" fmla="*/ 0 w 2622344"/>
                        <a:gd name="connsiteY7" fmla="*/ 975756 h 1084173"/>
                        <a:gd name="connsiteX8" fmla="*/ 0 w 2622344"/>
                        <a:gd name="connsiteY8" fmla="*/ 108417 h 108417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622344" h="1084173">
                          <a:moveTo>
                            <a:pt x="0" y="108417"/>
                          </a:moveTo>
                          <a:cubicBezTo>
                            <a:pt x="0" y="48540"/>
                            <a:pt x="48540" y="0"/>
                            <a:pt x="108417" y="0"/>
                          </a:cubicBezTo>
                          <a:lnTo>
                            <a:pt x="2513927" y="0"/>
                          </a:lnTo>
                          <a:cubicBezTo>
                            <a:pt x="2573804" y="0"/>
                            <a:pt x="2622344" y="48540"/>
                            <a:pt x="2622344" y="108417"/>
                          </a:cubicBezTo>
                          <a:lnTo>
                            <a:pt x="2622344" y="975756"/>
                          </a:lnTo>
                          <a:cubicBezTo>
                            <a:pt x="2622344" y="1035633"/>
                            <a:pt x="2573804" y="1084173"/>
                            <a:pt x="2513927" y="1084173"/>
                          </a:cubicBezTo>
                          <a:lnTo>
                            <a:pt x="108417" y="1084173"/>
                          </a:lnTo>
                          <a:cubicBezTo>
                            <a:pt x="48540" y="1084173"/>
                            <a:pt x="0" y="1035633"/>
                            <a:pt x="0" y="975756"/>
                          </a:cubicBezTo>
                          <a:lnTo>
                            <a:pt x="0" y="108417"/>
                          </a:lnTo>
                          <a:close/>
                        </a:path>
                      </a:pathLst>
                    </a:custGeom>
                    <a:solidFill>
                      <a:srgbClr val="ADE2E2"/>
                    </a:solidFill>
                    <a:ln>
                      <a:solidFill>
                        <a:srgbClr val="33CCCC"/>
                      </a:solidFill>
                    </a:ln>
                  </p:spPr>
                  <p:style>
                    <a:lnRef idx="1">
                      <a:schemeClr val="accent2"/>
                    </a:lnRef>
                    <a:fillRef idx="2">
                      <a:schemeClr val="accent2"/>
                    </a:fillRef>
                    <a:effectRef idx="1">
                      <a:schemeClr val="accent2"/>
                    </a:effectRef>
                    <a:fontRef idx="minor">
                      <a:schemeClr val="dk1"/>
                    </a:fontRef>
                  </p:style>
                  <p:txBody>
                    <a:bodyPr spcFirstLastPara="0" vert="horz" wrap="square" lIns="100334" tIns="100334" rIns="100334" bIns="100334" numCol="1" spcCol="1270" anchor="ctr" anchorCtr="0">
                      <a:noAutofit/>
                    </a:bodyPr>
                    <a:lstStyle/>
                    <a:p>
                      <a:pPr lvl="0" algn="ctr" defTabSz="80010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r>
                        <a:rPr lang="ru-RU" sz="1400" dirty="0">
                          <a:latin typeface="+mj-lt"/>
                        </a:rPr>
                        <a:t>Создание и хранение контента</a:t>
                      </a:r>
                      <a:endParaRPr lang="ru-RU" sz="1400" kern="1200" dirty="0">
                        <a:latin typeface="+mj-lt"/>
                      </a:endParaRPr>
                    </a:p>
                  </p:txBody>
                </p:sp>
                <p:sp>
                  <p:nvSpPr>
                    <p:cNvPr id="47" name="Полилиния 46"/>
                    <p:cNvSpPr/>
                    <p:nvPr/>
                  </p:nvSpPr>
                  <p:spPr>
                    <a:xfrm>
                      <a:off x="7160870" y="4601703"/>
                      <a:ext cx="2091519" cy="618079"/>
                    </a:xfrm>
                    <a:custGeom>
                      <a:avLst/>
                      <a:gdLst>
                        <a:gd name="connsiteX0" fmla="*/ 0 w 2622344"/>
                        <a:gd name="connsiteY0" fmla="*/ 108417 h 1084173"/>
                        <a:gd name="connsiteX1" fmla="*/ 108417 w 2622344"/>
                        <a:gd name="connsiteY1" fmla="*/ 0 h 1084173"/>
                        <a:gd name="connsiteX2" fmla="*/ 2513927 w 2622344"/>
                        <a:gd name="connsiteY2" fmla="*/ 0 h 1084173"/>
                        <a:gd name="connsiteX3" fmla="*/ 2622344 w 2622344"/>
                        <a:gd name="connsiteY3" fmla="*/ 108417 h 1084173"/>
                        <a:gd name="connsiteX4" fmla="*/ 2622344 w 2622344"/>
                        <a:gd name="connsiteY4" fmla="*/ 975756 h 1084173"/>
                        <a:gd name="connsiteX5" fmla="*/ 2513927 w 2622344"/>
                        <a:gd name="connsiteY5" fmla="*/ 1084173 h 1084173"/>
                        <a:gd name="connsiteX6" fmla="*/ 108417 w 2622344"/>
                        <a:gd name="connsiteY6" fmla="*/ 1084173 h 1084173"/>
                        <a:gd name="connsiteX7" fmla="*/ 0 w 2622344"/>
                        <a:gd name="connsiteY7" fmla="*/ 975756 h 1084173"/>
                        <a:gd name="connsiteX8" fmla="*/ 0 w 2622344"/>
                        <a:gd name="connsiteY8" fmla="*/ 108417 h 108417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622344" h="1084173">
                          <a:moveTo>
                            <a:pt x="0" y="108417"/>
                          </a:moveTo>
                          <a:cubicBezTo>
                            <a:pt x="0" y="48540"/>
                            <a:pt x="48540" y="0"/>
                            <a:pt x="108417" y="0"/>
                          </a:cubicBezTo>
                          <a:lnTo>
                            <a:pt x="2513927" y="0"/>
                          </a:lnTo>
                          <a:cubicBezTo>
                            <a:pt x="2573804" y="0"/>
                            <a:pt x="2622344" y="48540"/>
                            <a:pt x="2622344" y="108417"/>
                          </a:cubicBezTo>
                          <a:lnTo>
                            <a:pt x="2622344" y="975756"/>
                          </a:lnTo>
                          <a:cubicBezTo>
                            <a:pt x="2622344" y="1035633"/>
                            <a:pt x="2573804" y="1084173"/>
                            <a:pt x="2513927" y="1084173"/>
                          </a:cubicBezTo>
                          <a:lnTo>
                            <a:pt x="108417" y="1084173"/>
                          </a:lnTo>
                          <a:cubicBezTo>
                            <a:pt x="48540" y="1084173"/>
                            <a:pt x="0" y="1035633"/>
                            <a:pt x="0" y="975756"/>
                          </a:cubicBezTo>
                          <a:lnTo>
                            <a:pt x="0" y="108417"/>
                          </a:lnTo>
                          <a:close/>
                        </a:path>
                      </a:pathLst>
                    </a:custGeom>
                    <a:solidFill>
                      <a:srgbClr val="ADE2E2"/>
                    </a:solidFill>
                    <a:ln>
                      <a:solidFill>
                        <a:srgbClr val="33CCCC"/>
                      </a:solidFill>
                    </a:ln>
                  </p:spPr>
                  <p:style>
                    <a:lnRef idx="1">
                      <a:schemeClr val="accent2"/>
                    </a:lnRef>
                    <a:fillRef idx="2">
                      <a:schemeClr val="accent2"/>
                    </a:fillRef>
                    <a:effectRef idx="1">
                      <a:schemeClr val="accent2"/>
                    </a:effectRef>
                    <a:fontRef idx="minor">
                      <a:schemeClr val="dk1"/>
                    </a:fontRef>
                  </p:style>
                  <p:txBody>
                    <a:bodyPr spcFirstLastPara="0" vert="horz" wrap="square" lIns="100334" tIns="100334" rIns="100334" bIns="100334" numCol="1" spcCol="1270" anchor="ctr" anchorCtr="0">
                      <a:noAutofit/>
                    </a:bodyPr>
                    <a:lstStyle/>
                    <a:p>
                      <a:pPr lvl="0" algn="ctr" defTabSz="80010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r>
                        <a:rPr lang="ru-RU" sz="1400" dirty="0">
                          <a:latin typeface="+mj-lt"/>
                        </a:rPr>
                        <a:t>Мониторинг организации и результатов обучения</a:t>
                      </a:r>
                      <a:endParaRPr lang="ru-RU" sz="1400" kern="1200" dirty="0">
                        <a:latin typeface="+mj-lt"/>
                      </a:endParaRPr>
                    </a:p>
                  </p:txBody>
                </p:sp>
                <p:sp>
                  <p:nvSpPr>
                    <p:cNvPr id="48" name="Полилиния 47"/>
                    <p:cNvSpPr/>
                    <p:nvPr/>
                  </p:nvSpPr>
                  <p:spPr>
                    <a:xfrm>
                      <a:off x="9800225" y="1681069"/>
                      <a:ext cx="1767214" cy="559365"/>
                    </a:xfrm>
                    <a:custGeom>
                      <a:avLst/>
                      <a:gdLst>
                        <a:gd name="connsiteX0" fmla="*/ 0 w 2622344"/>
                        <a:gd name="connsiteY0" fmla="*/ 108417 h 1084173"/>
                        <a:gd name="connsiteX1" fmla="*/ 108417 w 2622344"/>
                        <a:gd name="connsiteY1" fmla="*/ 0 h 1084173"/>
                        <a:gd name="connsiteX2" fmla="*/ 2513927 w 2622344"/>
                        <a:gd name="connsiteY2" fmla="*/ 0 h 1084173"/>
                        <a:gd name="connsiteX3" fmla="*/ 2622344 w 2622344"/>
                        <a:gd name="connsiteY3" fmla="*/ 108417 h 1084173"/>
                        <a:gd name="connsiteX4" fmla="*/ 2622344 w 2622344"/>
                        <a:gd name="connsiteY4" fmla="*/ 975756 h 1084173"/>
                        <a:gd name="connsiteX5" fmla="*/ 2513927 w 2622344"/>
                        <a:gd name="connsiteY5" fmla="*/ 1084173 h 1084173"/>
                        <a:gd name="connsiteX6" fmla="*/ 108417 w 2622344"/>
                        <a:gd name="connsiteY6" fmla="*/ 1084173 h 1084173"/>
                        <a:gd name="connsiteX7" fmla="*/ 0 w 2622344"/>
                        <a:gd name="connsiteY7" fmla="*/ 975756 h 1084173"/>
                        <a:gd name="connsiteX8" fmla="*/ 0 w 2622344"/>
                        <a:gd name="connsiteY8" fmla="*/ 108417 h 108417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622344" h="1084173">
                          <a:moveTo>
                            <a:pt x="0" y="108417"/>
                          </a:moveTo>
                          <a:cubicBezTo>
                            <a:pt x="0" y="48540"/>
                            <a:pt x="48540" y="0"/>
                            <a:pt x="108417" y="0"/>
                          </a:cubicBezTo>
                          <a:lnTo>
                            <a:pt x="2513927" y="0"/>
                          </a:lnTo>
                          <a:cubicBezTo>
                            <a:pt x="2573804" y="0"/>
                            <a:pt x="2622344" y="48540"/>
                            <a:pt x="2622344" y="108417"/>
                          </a:cubicBezTo>
                          <a:lnTo>
                            <a:pt x="2622344" y="975756"/>
                          </a:lnTo>
                          <a:cubicBezTo>
                            <a:pt x="2622344" y="1035633"/>
                            <a:pt x="2573804" y="1084173"/>
                            <a:pt x="2513927" y="1084173"/>
                          </a:cubicBezTo>
                          <a:lnTo>
                            <a:pt x="108417" y="1084173"/>
                          </a:lnTo>
                          <a:cubicBezTo>
                            <a:pt x="48540" y="1084173"/>
                            <a:pt x="0" y="1035633"/>
                            <a:pt x="0" y="975756"/>
                          </a:cubicBezTo>
                          <a:lnTo>
                            <a:pt x="0" y="108417"/>
                          </a:lnTo>
                          <a:close/>
                        </a:path>
                      </a:pathLst>
                    </a:custGeom>
                    <a:solidFill>
                      <a:srgbClr val="ADE2E2"/>
                    </a:solidFill>
                    <a:ln>
                      <a:solidFill>
                        <a:srgbClr val="33CCCC"/>
                      </a:solidFill>
                    </a:ln>
                  </p:spPr>
                  <p:style>
                    <a:lnRef idx="1">
                      <a:schemeClr val="accent2"/>
                    </a:lnRef>
                    <a:fillRef idx="2">
                      <a:schemeClr val="accent2"/>
                    </a:fillRef>
                    <a:effectRef idx="1">
                      <a:schemeClr val="accent2"/>
                    </a:effectRef>
                    <a:fontRef idx="minor">
                      <a:schemeClr val="dk1"/>
                    </a:fontRef>
                  </p:style>
                  <p:txBody>
                    <a:bodyPr spcFirstLastPara="0" vert="horz" wrap="square" lIns="100334" tIns="100334" rIns="100334" bIns="100334" numCol="1" spcCol="1270" anchor="ctr" anchorCtr="0">
                      <a:noAutofit/>
                    </a:bodyPr>
                    <a:lstStyle/>
                    <a:p>
                      <a:pPr lvl="0" algn="ctr" defTabSz="80010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r>
                        <a:rPr lang="ru-RU" sz="1400" kern="1200" dirty="0" smtClean="0">
                          <a:latin typeface="+mj-lt"/>
                        </a:rPr>
                        <a:t>Личные кабинеты</a:t>
                      </a:r>
                      <a:endParaRPr lang="ru-RU" sz="1400" kern="1200" dirty="0">
                        <a:latin typeface="+mj-lt"/>
                      </a:endParaRPr>
                    </a:p>
                  </p:txBody>
                </p:sp>
                <p:sp>
                  <p:nvSpPr>
                    <p:cNvPr id="49" name="Полилиния 48"/>
                    <p:cNvSpPr/>
                    <p:nvPr/>
                  </p:nvSpPr>
                  <p:spPr>
                    <a:xfrm>
                      <a:off x="9800225" y="2307556"/>
                      <a:ext cx="1767214" cy="490332"/>
                    </a:xfrm>
                    <a:custGeom>
                      <a:avLst/>
                      <a:gdLst>
                        <a:gd name="connsiteX0" fmla="*/ 0 w 2622344"/>
                        <a:gd name="connsiteY0" fmla="*/ 108417 h 1084173"/>
                        <a:gd name="connsiteX1" fmla="*/ 108417 w 2622344"/>
                        <a:gd name="connsiteY1" fmla="*/ 0 h 1084173"/>
                        <a:gd name="connsiteX2" fmla="*/ 2513927 w 2622344"/>
                        <a:gd name="connsiteY2" fmla="*/ 0 h 1084173"/>
                        <a:gd name="connsiteX3" fmla="*/ 2622344 w 2622344"/>
                        <a:gd name="connsiteY3" fmla="*/ 108417 h 1084173"/>
                        <a:gd name="connsiteX4" fmla="*/ 2622344 w 2622344"/>
                        <a:gd name="connsiteY4" fmla="*/ 975756 h 1084173"/>
                        <a:gd name="connsiteX5" fmla="*/ 2513927 w 2622344"/>
                        <a:gd name="connsiteY5" fmla="*/ 1084173 h 1084173"/>
                        <a:gd name="connsiteX6" fmla="*/ 108417 w 2622344"/>
                        <a:gd name="connsiteY6" fmla="*/ 1084173 h 1084173"/>
                        <a:gd name="connsiteX7" fmla="*/ 0 w 2622344"/>
                        <a:gd name="connsiteY7" fmla="*/ 975756 h 1084173"/>
                        <a:gd name="connsiteX8" fmla="*/ 0 w 2622344"/>
                        <a:gd name="connsiteY8" fmla="*/ 108417 h 108417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622344" h="1084173">
                          <a:moveTo>
                            <a:pt x="0" y="108417"/>
                          </a:moveTo>
                          <a:cubicBezTo>
                            <a:pt x="0" y="48540"/>
                            <a:pt x="48540" y="0"/>
                            <a:pt x="108417" y="0"/>
                          </a:cubicBezTo>
                          <a:lnTo>
                            <a:pt x="2513927" y="0"/>
                          </a:lnTo>
                          <a:cubicBezTo>
                            <a:pt x="2573804" y="0"/>
                            <a:pt x="2622344" y="48540"/>
                            <a:pt x="2622344" y="108417"/>
                          </a:cubicBezTo>
                          <a:lnTo>
                            <a:pt x="2622344" y="975756"/>
                          </a:lnTo>
                          <a:cubicBezTo>
                            <a:pt x="2622344" y="1035633"/>
                            <a:pt x="2573804" y="1084173"/>
                            <a:pt x="2513927" y="1084173"/>
                          </a:cubicBezTo>
                          <a:lnTo>
                            <a:pt x="108417" y="1084173"/>
                          </a:lnTo>
                          <a:cubicBezTo>
                            <a:pt x="48540" y="1084173"/>
                            <a:pt x="0" y="1035633"/>
                            <a:pt x="0" y="975756"/>
                          </a:cubicBezTo>
                          <a:lnTo>
                            <a:pt x="0" y="108417"/>
                          </a:lnTo>
                          <a:close/>
                        </a:path>
                      </a:pathLst>
                    </a:custGeom>
                    <a:solidFill>
                      <a:srgbClr val="ADE2E2"/>
                    </a:solidFill>
                    <a:ln>
                      <a:solidFill>
                        <a:srgbClr val="33CCCC"/>
                      </a:solidFill>
                    </a:ln>
                  </p:spPr>
                  <p:style>
                    <a:lnRef idx="1">
                      <a:schemeClr val="accent2"/>
                    </a:lnRef>
                    <a:fillRef idx="2">
                      <a:schemeClr val="accent2"/>
                    </a:fillRef>
                    <a:effectRef idx="1">
                      <a:schemeClr val="accent2"/>
                    </a:effectRef>
                    <a:fontRef idx="minor">
                      <a:schemeClr val="dk1"/>
                    </a:fontRef>
                  </p:style>
                  <p:txBody>
                    <a:bodyPr spcFirstLastPara="0" vert="horz" wrap="square" lIns="100334" tIns="100334" rIns="100334" bIns="100334" numCol="1" spcCol="1270" anchor="ctr" anchorCtr="0">
                      <a:noAutofit/>
                    </a:bodyPr>
                    <a:lstStyle/>
                    <a:p>
                      <a:pPr lvl="0" algn="ctr" defTabSz="80010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r>
                        <a:rPr lang="ru-RU" sz="1400" kern="1200" dirty="0" smtClean="0">
                          <a:latin typeface="+mj-lt"/>
                        </a:rPr>
                        <a:t>Форумы</a:t>
                      </a:r>
                      <a:endParaRPr lang="ru-RU" sz="1400" kern="1200" dirty="0">
                        <a:latin typeface="+mj-lt"/>
                      </a:endParaRPr>
                    </a:p>
                  </p:txBody>
                </p:sp>
                <p:sp>
                  <p:nvSpPr>
                    <p:cNvPr id="50" name="Полилиния 49"/>
                    <p:cNvSpPr/>
                    <p:nvPr/>
                  </p:nvSpPr>
                  <p:spPr>
                    <a:xfrm>
                      <a:off x="9805820" y="2871035"/>
                      <a:ext cx="1766654" cy="493337"/>
                    </a:xfrm>
                    <a:custGeom>
                      <a:avLst/>
                      <a:gdLst>
                        <a:gd name="connsiteX0" fmla="*/ 0 w 2622344"/>
                        <a:gd name="connsiteY0" fmla="*/ 108417 h 1084173"/>
                        <a:gd name="connsiteX1" fmla="*/ 108417 w 2622344"/>
                        <a:gd name="connsiteY1" fmla="*/ 0 h 1084173"/>
                        <a:gd name="connsiteX2" fmla="*/ 2513927 w 2622344"/>
                        <a:gd name="connsiteY2" fmla="*/ 0 h 1084173"/>
                        <a:gd name="connsiteX3" fmla="*/ 2622344 w 2622344"/>
                        <a:gd name="connsiteY3" fmla="*/ 108417 h 1084173"/>
                        <a:gd name="connsiteX4" fmla="*/ 2622344 w 2622344"/>
                        <a:gd name="connsiteY4" fmla="*/ 975756 h 1084173"/>
                        <a:gd name="connsiteX5" fmla="*/ 2513927 w 2622344"/>
                        <a:gd name="connsiteY5" fmla="*/ 1084173 h 1084173"/>
                        <a:gd name="connsiteX6" fmla="*/ 108417 w 2622344"/>
                        <a:gd name="connsiteY6" fmla="*/ 1084173 h 1084173"/>
                        <a:gd name="connsiteX7" fmla="*/ 0 w 2622344"/>
                        <a:gd name="connsiteY7" fmla="*/ 975756 h 1084173"/>
                        <a:gd name="connsiteX8" fmla="*/ 0 w 2622344"/>
                        <a:gd name="connsiteY8" fmla="*/ 108417 h 108417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622344" h="1084173">
                          <a:moveTo>
                            <a:pt x="0" y="108417"/>
                          </a:moveTo>
                          <a:cubicBezTo>
                            <a:pt x="0" y="48540"/>
                            <a:pt x="48540" y="0"/>
                            <a:pt x="108417" y="0"/>
                          </a:cubicBezTo>
                          <a:lnTo>
                            <a:pt x="2513927" y="0"/>
                          </a:lnTo>
                          <a:cubicBezTo>
                            <a:pt x="2573804" y="0"/>
                            <a:pt x="2622344" y="48540"/>
                            <a:pt x="2622344" y="108417"/>
                          </a:cubicBezTo>
                          <a:lnTo>
                            <a:pt x="2622344" y="975756"/>
                          </a:lnTo>
                          <a:cubicBezTo>
                            <a:pt x="2622344" y="1035633"/>
                            <a:pt x="2573804" y="1084173"/>
                            <a:pt x="2513927" y="1084173"/>
                          </a:cubicBezTo>
                          <a:lnTo>
                            <a:pt x="108417" y="1084173"/>
                          </a:lnTo>
                          <a:cubicBezTo>
                            <a:pt x="48540" y="1084173"/>
                            <a:pt x="0" y="1035633"/>
                            <a:pt x="0" y="975756"/>
                          </a:cubicBezTo>
                          <a:lnTo>
                            <a:pt x="0" y="108417"/>
                          </a:lnTo>
                          <a:close/>
                        </a:path>
                      </a:pathLst>
                    </a:custGeom>
                    <a:solidFill>
                      <a:srgbClr val="ADE2E2"/>
                    </a:solidFill>
                    <a:ln>
                      <a:solidFill>
                        <a:srgbClr val="33CCCC"/>
                      </a:solidFill>
                    </a:ln>
                  </p:spPr>
                  <p:style>
                    <a:lnRef idx="1">
                      <a:schemeClr val="accent2"/>
                    </a:lnRef>
                    <a:fillRef idx="2">
                      <a:schemeClr val="accent2"/>
                    </a:fillRef>
                    <a:effectRef idx="1">
                      <a:schemeClr val="accent2"/>
                    </a:effectRef>
                    <a:fontRef idx="minor">
                      <a:schemeClr val="dk1"/>
                    </a:fontRef>
                  </p:style>
                  <p:txBody>
                    <a:bodyPr spcFirstLastPara="0" vert="horz" wrap="square" lIns="100334" tIns="100334" rIns="100334" bIns="100334" numCol="1" spcCol="1270" anchor="ctr" anchorCtr="0">
                      <a:noAutofit/>
                    </a:bodyPr>
                    <a:lstStyle/>
                    <a:p>
                      <a:pPr lvl="0" algn="ctr" defTabSz="80010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r>
                        <a:rPr lang="ru-RU" sz="1400" kern="1200" dirty="0" smtClean="0">
                          <a:latin typeface="+mj-lt"/>
                        </a:rPr>
                        <a:t>Чаты</a:t>
                      </a:r>
                      <a:endParaRPr lang="ru-RU" sz="1400" kern="1200" dirty="0">
                        <a:latin typeface="+mj-lt"/>
                      </a:endParaRPr>
                    </a:p>
                  </p:txBody>
                </p:sp>
                <p:sp>
                  <p:nvSpPr>
                    <p:cNvPr id="51" name="Двойная стрелка влево/вправо 50"/>
                    <p:cNvSpPr/>
                    <p:nvPr/>
                  </p:nvSpPr>
                  <p:spPr>
                    <a:xfrm>
                      <a:off x="9390137" y="3924956"/>
                      <a:ext cx="311321" cy="207301"/>
                    </a:xfrm>
                    <a:prstGeom prst="leftRightArrow">
                      <a:avLst/>
                    </a:prstGeom>
                    <a:solidFill>
                      <a:srgbClr val="006666"/>
                    </a:solidFill>
                  </p:spPr>
                  <p:style>
                    <a:lnRef idx="1">
                      <a:schemeClr val="accent2"/>
                    </a:lnRef>
                    <a:fillRef idx="2">
                      <a:schemeClr val="accent2"/>
                    </a:fillRef>
                    <a:effectRef idx="1">
                      <a:schemeClr val="accent2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54" name="Двойная стрелка влево/вправо 53"/>
                    <p:cNvSpPr/>
                    <p:nvPr/>
                  </p:nvSpPr>
                  <p:spPr>
                    <a:xfrm>
                      <a:off x="9412755" y="4938371"/>
                      <a:ext cx="284831" cy="174028"/>
                    </a:xfrm>
                    <a:prstGeom prst="leftRightArrow">
                      <a:avLst/>
                    </a:prstGeom>
                    <a:solidFill>
                      <a:srgbClr val="ADE2E2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57" name="Двойная стрелка влево/вправо 56"/>
                    <p:cNvSpPr/>
                    <p:nvPr/>
                  </p:nvSpPr>
                  <p:spPr>
                    <a:xfrm>
                      <a:off x="9367752" y="1801917"/>
                      <a:ext cx="286576" cy="185101"/>
                    </a:xfrm>
                    <a:prstGeom prst="leftRightArrow">
                      <a:avLst/>
                    </a:prstGeom>
                    <a:solidFill>
                      <a:srgbClr val="006666"/>
                    </a:solidFill>
                  </p:spPr>
                  <p:style>
                    <a:lnRef idx="1">
                      <a:schemeClr val="accent2"/>
                    </a:lnRef>
                    <a:fillRef idx="2">
                      <a:schemeClr val="accent2"/>
                    </a:fillRef>
                    <a:effectRef idx="1">
                      <a:schemeClr val="accent2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69" name="Левая фигурная скобка 68"/>
                    <p:cNvSpPr/>
                    <p:nvPr/>
                  </p:nvSpPr>
                  <p:spPr>
                    <a:xfrm rot="5400000">
                      <a:off x="10624798" y="3748907"/>
                      <a:ext cx="184610" cy="1679407"/>
                    </a:xfrm>
                    <a:prstGeom prst="leftBrace">
                      <a:avLst>
                        <a:gd name="adj1" fmla="val 8333"/>
                        <a:gd name="adj2" fmla="val 50640"/>
                      </a:avLst>
                    </a:prstGeom>
                    <a:noFill/>
                    <a:ln w="28575">
                      <a:solidFill>
                        <a:srgbClr val="006666"/>
                      </a:solidFill>
                    </a:ln>
                  </p:spPr>
                  <p:style>
                    <a:lnRef idx="1">
                      <a:schemeClr val="accent2"/>
                    </a:lnRef>
                    <a:fillRef idx="2">
                      <a:schemeClr val="accent2"/>
                    </a:fillRef>
                    <a:effectRef idx="1">
                      <a:schemeClr val="accent2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sz="1600">
                        <a:latin typeface="+mj-lt"/>
                      </a:endParaRPr>
                    </a:p>
                  </p:txBody>
                </p:sp>
              </p:grpSp>
              <p:grpSp>
                <p:nvGrpSpPr>
                  <p:cNvPr id="2" name="Группа 1"/>
                  <p:cNvGrpSpPr/>
                  <p:nvPr/>
                </p:nvGrpSpPr>
                <p:grpSpPr>
                  <a:xfrm>
                    <a:off x="1882119" y="5146095"/>
                    <a:ext cx="7404400" cy="1580245"/>
                    <a:chOff x="1842003" y="5054620"/>
                    <a:chExt cx="7404400" cy="1707264"/>
                  </a:xfrm>
                </p:grpSpPr>
                <p:sp>
                  <p:nvSpPr>
                    <p:cNvPr id="27" name="Двойная стрелка влево/вправо 26"/>
                    <p:cNvSpPr/>
                    <p:nvPr/>
                  </p:nvSpPr>
                  <p:spPr>
                    <a:xfrm rot="5230594">
                      <a:off x="2818144" y="5110525"/>
                      <a:ext cx="261979" cy="171441"/>
                    </a:xfrm>
                    <a:prstGeom prst="leftRightArrow">
                      <a:avLst/>
                    </a:prstGeom>
                    <a:solidFill>
                      <a:srgbClr val="ADE2E2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60" name="Полилиния 59"/>
                    <p:cNvSpPr/>
                    <p:nvPr/>
                  </p:nvSpPr>
                  <p:spPr>
                    <a:xfrm>
                      <a:off x="1842003" y="5478303"/>
                      <a:ext cx="7383193" cy="391306"/>
                    </a:xfrm>
                    <a:custGeom>
                      <a:avLst/>
                      <a:gdLst>
                        <a:gd name="connsiteX0" fmla="*/ 0 w 2622344"/>
                        <a:gd name="connsiteY0" fmla="*/ 108417 h 1084173"/>
                        <a:gd name="connsiteX1" fmla="*/ 108417 w 2622344"/>
                        <a:gd name="connsiteY1" fmla="*/ 0 h 1084173"/>
                        <a:gd name="connsiteX2" fmla="*/ 2513927 w 2622344"/>
                        <a:gd name="connsiteY2" fmla="*/ 0 h 1084173"/>
                        <a:gd name="connsiteX3" fmla="*/ 2622344 w 2622344"/>
                        <a:gd name="connsiteY3" fmla="*/ 108417 h 1084173"/>
                        <a:gd name="connsiteX4" fmla="*/ 2622344 w 2622344"/>
                        <a:gd name="connsiteY4" fmla="*/ 975756 h 1084173"/>
                        <a:gd name="connsiteX5" fmla="*/ 2513927 w 2622344"/>
                        <a:gd name="connsiteY5" fmla="*/ 1084173 h 1084173"/>
                        <a:gd name="connsiteX6" fmla="*/ 108417 w 2622344"/>
                        <a:gd name="connsiteY6" fmla="*/ 1084173 h 1084173"/>
                        <a:gd name="connsiteX7" fmla="*/ 0 w 2622344"/>
                        <a:gd name="connsiteY7" fmla="*/ 975756 h 1084173"/>
                        <a:gd name="connsiteX8" fmla="*/ 0 w 2622344"/>
                        <a:gd name="connsiteY8" fmla="*/ 108417 h 108417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622344" h="1084173">
                          <a:moveTo>
                            <a:pt x="0" y="108417"/>
                          </a:moveTo>
                          <a:cubicBezTo>
                            <a:pt x="0" y="48540"/>
                            <a:pt x="48540" y="0"/>
                            <a:pt x="108417" y="0"/>
                          </a:cubicBezTo>
                          <a:lnTo>
                            <a:pt x="2513927" y="0"/>
                          </a:lnTo>
                          <a:cubicBezTo>
                            <a:pt x="2573804" y="0"/>
                            <a:pt x="2622344" y="48540"/>
                            <a:pt x="2622344" y="108417"/>
                          </a:cubicBezTo>
                          <a:lnTo>
                            <a:pt x="2622344" y="975756"/>
                          </a:lnTo>
                          <a:cubicBezTo>
                            <a:pt x="2622344" y="1035633"/>
                            <a:pt x="2573804" y="1084173"/>
                            <a:pt x="2513927" y="1084173"/>
                          </a:cubicBezTo>
                          <a:lnTo>
                            <a:pt x="108417" y="1084173"/>
                          </a:lnTo>
                          <a:cubicBezTo>
                            <a:pt x="48540" y="1084173"/>
                            <a:pt x="0" y="1035633"/>
                            <a:pt x="0" y="975756"/>
                          </a:cubicBezTo>
                          <a:lnTo>
                            <a:pt x="0" y="108417"/>
                          </a:lnTo>
                          <a:close/>
                        </a:path>
                      </a:pathLst>
                    </a:custGeom>
                    <a:solidFill>
                      <a:srgbClr val="ADE2E2"/>
                    </a:solidFill>
                    <a:ln>
                      <a:solidFill>
                        <a:srgbClr val="33CCCC"/>
                      </a:solidFill>
                    </a:ln>
                  </p:spPr>
                  <p:style>
                    <a:lnRef idx="1">
                      <a:schemeClr val="accent2"/>
                    </a:lnRef>
                    <a:fillRef idx="2">
                      <a:schemeClr val="accent2"/>
                    </a:fillRef>
                    <a:effectRef idx="1">
                      <a:schemeClr val="accent2"/>
                    </a:effectRef>
                    <a:fontRef idx="minor">
                      <a:schemeClr val="dk1"/>
                    </a:fontRef>
                  </p:style>
                  <p:txBody>
                    <a:bodyPr spcFirstLastPara="0" vert="horz" wrap="square" lIns="100334" tIns="100334" rIns="100334" bIns="100334" numCol="1" spcCol="1270" anchor="ctr" anchorCtr="0">
                      <a:noAutofit/>
                    </a:bodyPr>
                    <a:lstStyle/>
                    <a:p>
                      <a:pPr lvl="0" algn="ctr" defTabSz="80010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r>
                        <a:rPr lang="ru-RU" sz="1500" b="1" i="1" kern="1200" dirty="0" smtClean="0">
                          <a:latin typeface="+mj-lt"/>
                        </a:rPr>
                        <a:t>Интеграционная платформа НСИ</a:t>
                      </a:r>
                      <a:endParaRPr lang="ru-RU" sz="1500" b="1" i="1" kern="1200" dirty="0">
                        <a:latin typeface="+mj-lt"/>
                      </a:endParaRPr>
                    </a:p>
                  </p:txBody>
                </p:sp>
                <p:sp>
                  <p:nvSpPr>
                    <p:cNvPr id="61" name="Полилиния 60"/>
                    <p:cNvSpPr/>
                    <p:nvPr/>
                  </p:nvSpPr>
                  <p:spPr>
                    <a:xfrm>
                      <a:off x="1863210" y="6282409"/>
                      <a:ext cx="2529276" cy="479475"/>
                    </a:xfrm>
                    <a:custGeom>
                      <a:avLst/>
                      <a:gdLst>
                        <a:gd name="connsiteX0" fmla="*/ 0 w 2622344"/>
                        <a:gd name="connsiteY0" fmla="*/ 108417 h 1084173"/>
                        <a:gd name="connsiteX1" fmla="*/ 108417 w 2622344"/>
                        <a:gd name="connsiteY1" fmla="*/ 0 h 1084173"/>
                        <a:gd name="connsiteX2" fmla="*/ 2513927 w 2622344"/>
                        <a:gd name="connsiteY2" fmla="*/ 0 h 1084173"/>
                        <a:gd name="connsiteX3" fmla="*/ 2622344 w 2622344"/>
                        <a:gd name="connsiteY3" fmla="*/ 108417 h 1084173"/>
                        <a:gd name="connsiteX4" fmla="*/ 2622344 w 2622344"/>
                        <a:gd name="connsiteY4" fmla="*/ 975756 h 1084173"/>
                        <a:gd name="connsiteX5" fmla="*/ 2513927 w 2622344"/>
                        <a:gd name="connsiteY5" fmla="*/ 1084173 h 1084173"/>
                        <a:gd name="connsiteX6" fmla="*/ 108417 w 2622344"/>
                        <a:gd name="connsiteY6" fmla="*/ 1084173 h 1084173"/>
                        <a:gd name="connsiteX7" fmla="*/ 0 w 2622344"/>
                        <a:gd name="connsiteY7" fmla="*/ 975756 h 1084173"/>
                        <a:gd name="connsiteX8" fmla="*/ 0 w 2622344"/>
                        <a:gd name="connsiteY8" fmla="*/ 108417 h 108417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622344" h="1084173">
                          <a:moveTo>
                            <a:pt x="0" y="108417"/>
                          </a:moveTo>
                          <a:cubicBezTo>
                            <a:pt x="0" y="48540"/>
                            <a:pt x="48540" y="0"/>
                            <a:pt x="108417" y="0"/>
                          </a:cubicBezTo>
                          <a:lnTo>
                            <a:pt x="2513927" y="0"/>
                          </a:lnTo>
                          <a:cubicBezTo>
                            <a:pt x="2573804" y="0"/>
                            <a:pt x="2622344" y="48540"/>
                            <a:pt x="2622344" y="108417"/>
                          </a:cubicBezTo>
                          <a:lnTo>
                            <a:pt x="2622344" y="975756"/>
                          </a:lnTo>
                          <a:cubicBezTo>
                            <a:pt x="2622344" y="1035633"/>
                            <a:pt x="2573804" y="1084173"/>
                            <a:pt x="2513927" y="1084173"/>
                          </a:cubicBezTo>
                          <a:lnTo>
                            <a:pt x="108417" y="1084173"/>
                          </a:lnTo>
                          <a:cubicBezTo>
                            <a:pt x="48540" y="1084173"/>
                            <a:pt x="0" y="1035633"/>
                            <a:pt x="0" y="975756"/>
                          </a:cubicBezTo>
                          <a:lnTo>
                            <a:pt x="0" y="108417"/>
                          </a:lnTo>
                          <a:close/>
                        </a:path>
                      </a:pathLst>
                    </a:custGeom>
                    <a:solidFill>
                      <a:srgbClr val="ADE2E2"/>
                    </a:solidFill>
                    <a:ln>
                      <a:solidFill>
                        <a:srgbClr val="33CCCC"/>
                      </a:solidFill>
                    </a:ln>
                  </p:spPr>
                  <p:style>
                    <a:lnRef idx="1">
                      <a:schemeClr val="accent2"/>
                    </a:lnRef>
                    <a:fillRef idx="2">
                      <a:schemeClr val="accent2"/>
                    </a:fillRef>
                    <a:effectRef idx="1">
                      <a:schemeClr val="accent2"/>
                    </a:effectRef>
                    <a:fontRef idx="minor">
                      <a:schemeClr val="dk1"/>
                    </a:fontRef>
                  </p:style>
                  <p:txBody>
                    <a:bodyPr spcFirstLastPara="0" vert="horz" wrap="square" lIns="100334" tIns="100334" rIns="100334" bIns="100334" numCol="1" spcCol="1270" anchor="ctr" anchorCtr="0">
                      <a:noAutofit/>
                    </a:bodyPr>
                    <a:lstStyle/>
                    <a:p>
                      <a:pPr lvl="0" algn="ctr" defTabSz="80010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r>
                        <a:rPr lang="ru-RU" sz="1400" kern="1200" dirty="0" smtClean="0">
                          <a:latin typeface="+mj-lt"/>
                        </a:rPr>
                        <a:t>Подсистема электронных справочников</a:t>
                      </a:r>
                      <a:endParaRPr lang="ru-RU" sz="1400" kern="1200" dirty="0">
                        <a:latin typeface="+mj-lt"/>
                      </a:endParaRPr>
                    </a:p>
                  </p:txBody>
                </p:sp>
                <p:sp>
                  <p:nvSpPr>
                    <p:cNvPr id="63" name="Полилиния 62"/>
                    <p:cNvSpPr/>
                    <p:nvPr/>
                  </p:nvSpPr>
                  <p:spPr>
                    <a:xfrm>
                      <a:off x="7186630" y="6279309"/>
                      <a:ext cx="2059773" cy="482575"/>
                    </a:xfrm>
                    <a:custGeom>
                      <a:avLst/>
                      <a:gdLst>
                        <a:gd name="connsiteX0" fmla="*/ 0 w 2622344"/>
                        <a:gd name="connsiteY0" fmla="*/ 108417 h 1084173"/>
                        <a:gd name="connsiteX1" fmla="*/ 108417 w 2622344"/>
                        <a:gd name="connsiteY1" fmla="*/ 0 h 1084173"/>
                        <a:gd name="connsiteX2" fmla="*/ 2513927 w 2622344"/>
                        <a:gd name="connsiteY2" fmla="*/ 0 h 1084173"/>
                        <a:gd name="connsiteX3" fmla="*/ 2622344 w 2622344"/>
                        <a:gd name="connsiteY3" fmla="*/ 108417 h 1084173"/>
                        <a:gd name="connsiteX4" fmla="*/ 2622344 w 2622344"/>
                        <a:gd name="connsiteY4" fmla="*/ 975756 h 1084173"/>
                        <a:gd name="connsiteX5" fmla="*/ 2513927 w 2622344"/>
                        <a:gd name="connsiteY5" fmla="*/ 1084173 h 1084173"/>
                        <a:gd name="connsiteX6" fmla="*/ 108417 w 2622344"/>
                        <a:gd name="connsiteY6" fmla="*/ 1084173 h 1084173"/>
                        <a:gd name="connsiteX7" fmla="*/ 0 w 2622344"/>
                        <a:gd name="connsiteY7" fmla="*/ 975756 h 1084173"/>
                        <a:gd name="connsiteX8" fmla="*/ 0 w 2622344"/>
                        <a:gd name="connsiteY8" fmla="*/ 108417 h 108417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622344" h="1084173">
                          <a:moveTo>
                            <a:pt x="0" y="108417"/>
                          </a:moveTo>
                          <a:cubicBezTo>
                            <a:pt x="0" y="48540"/>
                            <a:pt x="48540" y="0"/>
                            <a:pt x="108417" y="0"/>
                          </a:cubicBezTo>
                          <a:lnTo>
                            <a:pt x="2513927" y="0"/>
                          </a:lnTo>
                          <a:cubicBezTo>
                            <a:pt x="2573804" y="0"/>
                            <a:pt x="2622344" y="48540"/>
                            <a:pt x="2622344" y="108417"/>
                          </a:cubicBezTo>
                          <a:lnTo>
                            <a:pt x="2622344" y="975756"/>
                          </a:lnTo>
                          <a:cubicBezTo>
                            <a:pt x="2622344" y="1035633"/>
                            <a:pt x="2573804" y="1084173"/>
                            <a:pt x="2513927" y="1084173"/>
                          </a:cubicBezTo>
                          <a:lnTo>
                            <a:pt x="108417" y="1084173"/>
                          </a:lnTo>
                          <a:cubicBezTo>
                            <a:pt x="48540" y="1084173"/>
                            <a:pt x="0" y="1035633"/>
                            <a:pt x="0" y="975756"/>
                          </a:cubicBezTo>
                          <a:lnTo>
                            <a:pt x="0" y="108417"/>
                          </a:lnTo>
                          <a:close/>
                        </a:path>
                      </a:pathLst>
                    </a:custGeom>
                    <a:solidFill>
                      <a:srgbClr val="ADE2E2"/>
                    </a:solidFill>
                    <a:ln>
                      <a:solidFill>
                        <a:srgbClr val="33CCCC"/>
                      </a:solidFill>
                    </a:ln>
                  </p:spPr>
                  <p:style>
                    <a:lnRef idx="1">
                      <a:schemeClr val="accent2"/>
                    </a:lnRef>
                    <a:fillRef idx="2">
                      <a:schemeClr val="accent2"/>
                    </a:fillRef>
                    <a:effectRef idx="1">
                      <a:schemeClr val="accent2"/>
                    </a:effectRef>
                    <a:fontRef idx="minor">
                      <a:schemeClr val="dk1"/>
                    </a:fontRef>
                  </p:style>
                  <p:txBody>
                    <a:bodyPr spcFirstLastPara="0" vert="horz" wrap="square" lIns="100334" tIns="100334" rIns="100334" bIns="100334" numCol="1" spcCol="1270" anchor="ctr" anchorCtr="0">
                      <a:noAutofit/>
                    </a:bodyPr>
                    <a:lstStyle/>
                    <a:p>
                      <a:pPr lvl="0" algn="ctr" defTabSz="80010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r>
                        <a:rPr lang="ru-RU" sz="1400" kern="1200" dirty="0" smtClean="0">
                          <a:latin typeface="+mj-lt"/>
                        </a:rPr>
                        <a:t>Подсистема сопряжения</a:t>
                      </a:r>
                      <a:endParaRPr lang="ru-RU" sz="1400" kern="1200" dirty="0">
                        <a:latin typeface="+mj-lt"/>
                      </a:endParaRPr>
                    </a:p>
                  </p:txBody>
                </p:sp>
                <p:sp>
                  <p:nvSpPr>
                    <p:cNvPr id="65" name="Левая фигурная скобка 64"/>
                    <p:cNvSpPr/>
                    <p:nvPr/>
                  </p:nvSpPr>
                  <p:spPr>
                    <a:xfrm rot="5400000">
                      <a:off x="5451618" y="2460477"/>
                      <a:ext cx="221874" cy="7367695"/>
                    </a:xfrm>
                    <a:prstGeom prst="leftBrace">
                      <a:avLst>
                        <a:gd name="adj1" fmla="val 8333"/>
                        <a:gd name="adj2" fmla="val 50640"/>
                      </a:avLst>
                    </a:prstGeom>
                    <a:noFill/>
                    <a:ln w="28575">
                      <a:solidFill>
                        <a:srgbClr val="006666"/>
                      </a:solidFill>
                    </a:ln>
                  </p:spPr>
                  <p:style>
                    <a:lnRef idx="1">
                      <a:schemeClr val="accent2"/>
                    </a:lnRef>
                    <a:fillRef idx="2">
                      <a:schemeClr val="accent2"/>
                    </a:fillRef>
                    <a:effectRef idx="1">
                      <a:schemeClr val="accent2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sz="1600">
                        <a:latin typeface="+mj-lt"/>
                      </a:endParaRPr>
                    </a:p>
                  </p:txBody>
                </p:sp>
                <p:sp>
                  <p:nvSpPr>
                    <p:cNvPr id="66" name="Полилиния 65"/>
                    <p:cNvSpPr/>
                    <p:nvPr/>
                  </p:nvSpPr>
                  <p:spPr>
                    <a:xfrm>
                      <a:off x="4553419" y="6297249"/>
                      <a:ext cx="2472278" cy="464635"/>
                    </a:xfrm>
                    <a:custGeom>
                      <a:avLst/>
                      <a:gdLst>
                        <a:gd name="connsiteX0" fmla="*/ 0 w 2622344"/>
                        <a:gd name="connsiteY0" fmla="*/ 108417 h 1084173"/>
                        <a:gd name="connsiteX1" fmla="*/ 108417 w 2622344"/>
                        <a:gd name="connsiteY1" fmla="*/ 0 h 1084173"/>
                        <a:gd name="connsiteX2" fmla="*/ 2513927 w 2622344"/>
                        <a:gd name="connsiteY2" fmla="*/ 0 h 1084173"/>
                        <a:gd name="connsiteX3" fmla="*/ 2622344 w 2622344"/>
                        <a:gd name="connsiteY3" fmla="*/ 108417 h 1084173"/>
                        <a:gd name="connsiteX4" fmla="*/ 2622344 w 2622344"/>
                        <a:gd name="connsiteY4" fmla="*/ 975756 h 1084173"/>
                        <a:gd name="connsiteX5" fmla="*/ 2513927 w 2622344"/>
                        <a:gd name="connsiteY5" fmla="*/ 1084173 h 1084173"/>
                        <a:gd name="connsiteX6" fmla="*/ 108417 w 2622344"/>
                        <a:gd name="connsiteY6" fmla="*/ 1084173 h 1084173"/>
                        <a:gd name="connsiteX7" fmla="*/ 0 w 2622344"/>
                        <a:gd name="connsiteY7" fmla="*/ 975756 h 1084173"/>
                        <a:gd name="connsiteX8" fmla="*/ 0 w 2622344"/>
                        <a:gd name="connsiteY8" fmla="*/ 108417 h 108417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622344" h="1084173">
                          <a:moveTo>
                            <a:pt x="0" y="108417"/>
                          </a:moveTo>
                          <a:cubicBezTo>
                            <a:pt x="0" y="48540"/>
                            <a:pt x="48540" y="0"/>
                            <a:pt x="108417" y="0"/>
                          </a:cubicBezTo>
                          <a:lnTo>
                            <a:pt x="2513927" y="0"/>
                          </a:lnTo>
                          <a:cubicBezTo>
                            <a:pt x="2573804" y="0"/>
                            <a:pt x="2622344" y="48540"/>
                            <a:pt x="2622344" y="108417"/>
                          </a:cubicBezTo>
                          <a:lnTo>
                            <a:pt x="2622344" y="975756"/>
                          </a:lnTo>
                          <a:cubicBezTo>
                            <a:pt x="2622344" y="1035633"/>
                            <a:pt x="2573804" y="1084173"/>
                            <a:pt x="2513927" y="1084173"/>
                          </a:cubicBezTo>
                          <a:lnTo>
                            <a:pt x="108417" y="1084173"/>
                          </a:lnTo>
                          <a:cubicBezTo>
                            <a:pt x="48540" y="1084173"/>
                            <a:pt x="0" y="1035633"/>
                            <a:pt x="0" y="975756"/>
                          </a:cubicBezTo>
                          <a:lnTo>
                            <a:pt x="0" y="108417"/>
                          </a:lnTo>
                          <a:close/>
                        </a:path>
                      </a:pathLst>
                    </a:custGeom>
                    <a:solidFill>
                      <a:srgbClr val="ADE2E2"/>
                    </a:solidFill>
                    <a:ln>
                      <a:solidFill>
                        <a:srgbClr val="33CCCC"/>
                      </a:solidFill>
                    </a:ln>
                  </p:spPr>
                  <p:style>
                    <a:lnRef idx="1">
                      <a:schemeClr val="accent2"/>
                    </a:lnRef>
                    <a:fillRef idx="2">
                      <a:schemeClr val="accent2"/>
                    </a:fillRef>
                    <a:effectRef idx="1">
                      <a:schemeClr val="accent2"/>
                    </a:effectRef>
                    <a:fontRef idx="minor">
                      <a:schemeClr val="dk1"/>
                    </a:fontRef>
                  </p:style>
                  <p:txBody>
                    <a:bodyPr spcFirstLastPara="0" vert="horz" wrap="square" lIns="100334" tIns="100334" rIns="100334" bIns="100334" numCol="1" spcCol="1270" anchor="ctr" anchorCtr="0">
                      <a:noAutofit/>
                    </a:bodyPr>
                    <a:lstStyle/>
                    <a:p>
                      <a:pPr lvl="0" algn="ctr" defTabSz="80010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r>
                        <a:rPr lang="ru-RU" sz="1400" kern="1200" dirty="0" smtClean="0">
                          <a:latin typeface="+mj-lt"/>
                        </a:rPr>
                        <a:t>Подсистема архивных материалов</a:t>
                      </a:r>
                      <a:endParaRPr lang="ru-RU" sz="1400" kern="1200" dirty="0">
                        <a:latin typeface="+mj-lt"/>
                      </a:endParaRPr>
                    </a:p>
                  </p:txBody>
                </p:sp>
                <p:sp>
                  <p:nvSpPr>
                    <p:cNvPr id="70" name="Двойная стрелка влево/вправо 69"/>
                    <p:cNvSpPr/>
                    <p:nvPr/>
                  </p:nvSpPr>
                  <p:spPr>
                    <a:xfrm rot="5230594">
                      <a:off x="5391975" y="5103467"/>
                      <a:ext cx="283251" cy="185557"/>
                    </a:xfrm>
                    <a:prstGeom prst="leftRightArrow">
                      <a:avLst/>
                    </a:prstGeom>
                    <a:solidFill>
                      <a:srgbClr val="ADE2E2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72" name="Двойная стрелка влево/вправо 71"/>
                    <p:cNvSpPr/>
                    <p:nvPr/>
                  </p:nvSpPr>
                  <p:spPr>
                    <a:xfrm rot="5230594">
                      <a:off x="7945609" y="5121352"/>
                      <a:ext cx="280105" cy="173420"/>
                    </a:xfrm>
                    <a:prstGeom prst="leftRightArrow">
                      <a:avLst/>
                    </a:prstGeom>
                    <a:solidFill>
                      <a:srgbClr val="ADE2E2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94" name="Группа 93"/>
                <p:cNvGrpSpPr/>
                <p:nvPr/>
              </p:nvGrpSpPr>
              <p:grpSpPr>
                <a:xfrm>
                  <a:off x="6623025" y="1762114"/>
                  <a:ext cx="3035483" cy="1380629"/>
                  <a:chOff x="6623025" y="1762114"/>
                  <a:chExt cx="3035483" cy="1380629"/>
                </a:xfrm>
              </p:grpSpPr>
              <p:sp>
                <p:nvSpPr>
                  <p:cNvPr id="35" name="Двойная стрелка влево/вправо 34"/>
                  <p:cNvSpPr/>
                  <p:nvPr/>
                </p:nvSpPr>
                <p:spPr>
                  <a:xfrm>
                    <a:off x="6623025" y="1762114"/>
                    <a:ext cx="387349" cy="180867"/>
                  </a:xfrm>
                  <a:prstGeom prst="leftRightArrow">
                    <a:avLst/>
                  </a:prstGeom>
                  <a:solidFill>
                    <a:srgbClr val="006666"/>
                  </a:solidFill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200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73" name="Двойная стрелка влево/вправо 72"/>
                  <p:cNvSpPr/>
                  <p:nvPr/>
                </p:nvSpPr>
                <p:spPr>
                  <a:xfrm>
                    <a:off x="9364467" y="2395660"/>
                    <a:ext cx="284831" cy="160643"/>
                  </a:xfrm>
                  <a:prstGeom prst="leftRightArrow">
                    <a:avLst/>
                  </a:prstGeom>
                  <a:solidFill>
                    <a:srgbClr val="ADE2E2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74" name="Двойная стрелка влево/вправо 73"/>
                  <p:cNvSpPr/>
                  <p:nvPr/>
                </p:nvSpPr>
                <p:spPr>
                  <a:xfrm>
                    <a:off x="9373677" y="2982100"/>
                    <a:ext cx="284831" cy="160643"/>
                  </a:xfrm>
                  <a:prstGeom prst="leftRightArrow">
                    <a:avLst/>
                  </a:prstGeom>
                  <a:solidFill>
                    <a:srgbClr val="ADE2E2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</p:grpSp>
          <p:cxnSp>
            <p:nvCxnSpPr>
              <p:cNvPr id="14" name="Прямая соединительная линия 13"/>
              <p:cNvCxnSpPr/>
              <p:nvPr/>
            </p:nvCxnSpPr>
            <p:spPr>
              <a:xfrm>
                <a:off x="1789308" y="1722337"/>
                <a:ext cx="7467398" cy="6567"/>
              </a:xfrm>
              <a:prstGeom prst="line">
                <a:avLst/>
              </a:prstGeom>
              <a:ln w="28575">
                <a:solidFill>
                  <a:srgbClr val="006666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Прямая соединительная линия 76"/>
              <p:cNvCxnSpPr/>
              <p:nvPr/>
            </p:nvCxnSpPr>
            <p:spPr>
              <a:xfrm flipV="1">
                <a:off x="1778949" y="1728904"/>
                <a:ext cx="8739" cy="3481434"/>
              </a:xfrm>
              <a:prstGeom prst="line">
                <a:avLst/>
              </a:prstGeom>
              <a:ln w="28575">
                <a:solidFill>
                  <a:srgbClr val="006666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Прямая соединительная линия 83"/>
              <p:cNvCxnSpPr/>
              <p:nvPr/>
            </p:nvCxnSpPr>
            <p:spPr>
              <a:xfrm flipH="1" flipV="1">
                <a:off x="9315333" y="1728904"/>
                <a:ext cx="35681" cy="3481434"/>
              </a:xfrm>
              <a:prstGeom prst="line">
                <a:avLst/>
              </a:prstGeom>
              <a:ln w="28575">
                <a:solidFill>
                  <a:srgbClr val="006666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Прямая соединительная линия 84"/>
              <p:cNvCxnSpPr/>
              <p:nvPr/>
            </p:nvCxnSpPr>
            <p:spPr>
              <a:xfrm>
                <a:off x="1843246" y="5210338"/>
                <a:ext cx="7499446" cy="7137"/>
              </a:xfrm>
              <a:prstGeom prst="line">
                <a:avLst/>
              </a:prstGeom>
              <a:ln w="28575">
                <a:solidFill>
                  <a:srgbClr val="006666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9" name="Прямая соединительная линия 98"/>
            <p:cNvCxnSpPr/>
            <p:nvPr/>
          </p:nvCxnSpPr>
          <p:spPr>
            <a:xfrm flipV="1">
              <a:off x="1835320" y="5411558"/>
              <a:ext cx="881" cy="1368766"/>
            </a:xfrm>
            <a:prstGeom prst="line">
              <a:avLst/>
            </a:prstGeom>
            <a:ln w="28575">
              <a:solidFill>
                <a:srgbClr val="96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Прямая соединительная линия 101"/>
            <p:cNvCxnSpPr/>
            <p:nvPr/>
          </p:nvCxnSpPr>
          <p:spPr>
            <a:xfrm flipH="1" flipV="1">
              <a:off x="9446036" y="5457818"/>
              <a:ext cx="16595" cy="1322507"/>
            </a:xfrm>
            <a:prstGeom prst="line">
              <a:avLst/>
            </a:prstGeom>
            <a:ln w="28575">
              <a:solidFill>
                <a:srgbClr val="96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Прямая соединительная линия 102"/>
            <p:cNvCxnSpPr/>
            <p:nvPr/>
          </p:nvCxnSpPr>
          <p:spPr>
            <a:xfrm flipH="1" flipV="1">
              <a:off x="1835320" y="5447544"/>
              <a:ext cx="7570524" cy="14543"/>
            </a:xfrm>
            <a:prstGeom prst="line">
              <a:avLst/>
            </a:prstGeom>
            <a:ln w="28575">
              <a:solidFill>
                <a:srgbClr val="96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Прямая соединительная линия 107"/>
            <p:cNvCxnSpPr/>
            <p:nvPr/>
          </p:nvCxnSpPr>
          <p:spPr>
            <a:xfrm flipH="1" flipV="1">
              <a:off x="1829504" y="6780323"/>
              <a:ext cx="7626103" cy="7175"/>
            </a:xfrm>
            <a:prstGeom prst="line">
              <a:avLst/>
            </a:prstGeom>
            <a:ln w="28575">
              <a:solidFill>
                <a:srgbClr val="96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Прямая соединительная линия 110"/>
            <p:cNvCxnSpPr/>
            <p:nvPr/>
          </p:nvCxnSpPr>
          <p:spPr>
            <a:xfrm flipH="1">
              <a:off x="9805936" y="3463024"/>
              <a:ext cx="1874902" cy="2232"/>
            </a:xfrm>
            <a:prstGeom prst="line">
              <a:avLst/>
            </a:prstGeom>
            <a:ln w="28575">
              <a:solidFill>
                <a:srgbClr val="96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Прямая соединительная линия 114"/>
            <p:cNvCxnSpPr/>
            <p:nvPr/>
          </p:nvCxnSpPr>
          <p:spPr>
            <a:xfrm>
              <a:off x="9789787" y="3482616"/>
              <a:ext cx="32298" cy="2812155"/>
            </a:xfrm>
            <a:prstGeom prst="line">
              <a:avLst/>
            </a:prstGeom>
            <a:ln w="28575">
              <a:solidFill>
                <a:srgbClr val="96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Прямая соединительная линия 118"/>
            <p:cNvCxnSpPr/>
            <p:nvPr/>
          </p:nvCxnSpPr>
          <p:spPr>
            <a:xfrm flipH="1">
              <a:off x="9818646" y="6269349"/>
              <a:ext cx="1885246" cy="0"/>
            </a:xfrm>
            <a:prstGeom prst="line">
              <a:avLst/>
            </a:prstGeom>
            <a:ln w="28575">
              <a:solidFill>
                <a:srgbClr val="96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Прямая соединительная линия 121"/>
            <p:cNvCxnSpPr/>
            <p:nvPr/>
          </p:nvCxnSpPr>
          <p:spPr>
            <a:xfrm>
              <a:off x="11695408" y="3473799"/>
              <a:ext cx="16969" cy="2812155"/>
            </a:xfrm>
            <a:prstGeom prst="line">
              <a:avLst/>
            </a:prstGeom>
            <a:ln w="28575">
              <a:solidFill>
                <a:srgbClr val="96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Прямая соединительная линия 125"/>
            <p:cNvCxnSpPr/>
            <p:nvPr/>
          </p:nvCxnSpPr>
          <p:spPr>
            <a:xfrm flipH="1">
              <a:off x="9752946" y="1612921"/>
              <a:ext cx="1919408" cy="6567"/>
            </a:xfrm>
            <a:prstGeom prst="line">
              <a:avLst/>
            </a:prstGeom>
            <a:ln w="28575">
              <a:solidFill>
                <a:srgbClr val="33CCCC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Прямая соединительная линия 129"/>
            <p:cNvCxnSpPr/>
            <p:nvPr/>
          </p:nvCxnSpPr>
          <p:spPr>
            <a:xfrm flipH="1" flipV="1">
              <a:off x="9770142" y="1619488"/>
              <a:ext cx="27234" cy="1751593"/>
            </a:xfrm>
            <a:prstGeom prst="line">
              <a:avLst/>
            </a:prstGeom>
            <a:ln w="28575">
              <a:solidFill>
                <a:srgbClr val="33CCCC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Прямая соединительная линия 137"/>
            <p:cNvCxnSpPr/>
            <p:nvPr/>
          </p:nvCxnSpPr>
          <p:spPr>
            <a:xfrm flipH="1" flipV="1">
              <a:off x="9769096" y="3360164"/>
              <a:ext cx="1920227" cy="3954"/>
            </a:xfrm>
            <a:prstGeom prst="line">
              <a:avLst/>
            </a:prstGeom>
            <a:ln w="28575">
              <a:solidFill>
                <a:srgbClr val="33CCCC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Прямая соединительная линия 140"/>
            <p:cNvCxnSpPr/>
            <p:nvPr/>
          </p:nvCxnSpPr>
          <p:spPr>
            <a:xfrm>
              <a:off x="11672354" y="1619488"/>
              <a:ext cx="16969" cy="1714586"/>
            </a:xfrm>
            <a:prstGeom prst="line">
              <a:avLst/>
            </a:prstGeom>
            <a:ln w="28575">
              <a:solidFill>
                <a:srgbClr val="33CCCC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2320025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Прямоугольник 70">
            <a:extLst>
              <a:ext uri="{FF2B5EF4-FFF2-40B4-BE49-F238E27FC236}">
                <a16:creationId xmlns:a16="http://schemas.microsoft.com/office/drawing/2014/main" xmlns="" id="{1115AF74-7B2C-4498-8A69-56A7D62A8659}"/>
              </a:ext>
            </a:extLst>
          </p:cNvPr>
          <p:cNvSpPr/>
          <p:nvPr/>
        </p:nvSpPr>
        <p:spPr>
          <a:xfrm>
            <a:off x="2880000" y="814002"/>
            <a:ext cx="8640000" cy="553998"/>
          </a:xfrm>
          <a:prstGeom prst="rect">
            <a:avLst/>
          </a:prstGeom>
        </p:spPr>
        <p:txBody>
          <a:bodyPr anchor="b">
            <a:spAutoFit/>
          </a:bodyPr>
          <a:lstStyle/>
          <a:p>
            <a:pPr lvl="0" algn="r">
              <a:defRPr/>
            </a:pPr>
            <a:r>
              <a:rPr lang="ru-RU" sz="3000" b="1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ЭИОС РМАНПО.</a:t>
            </a:r>
            <a:endParaRPr lang="ru-RU" sz="3000" b="1" dirty="0">
              <a:solidFill>
                <a:srgbClr val="00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5600" y="1846552"/>
            <a:ext cx="8444851" cy="447191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47526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Прямоугольник 70">
            <a:extLst>
              <a:ext uri="{FF2B5EF4-FFF2-40B4-BE49-F238E27FC236}">
                <a16:creationId xmlns:a16="http://schemas.microsoft.com/office/drawing/2014/main" xmlns="" id="{1115AF74-7B2C-4498-8A69-56A7D62A8659}"/>
              </a:ext>
            </a:extLst>
          </p:cNvPr>
          <p:cNvSpPr/>
          <p:nvPr/>
        </p:nvSpPr>
        <p:spPr>
          <a:xfrm>
            <a:off x="2880000" y="352337"/>
            <a:ext cx="8640000" cy="1015663"/>
          </a:xfrm>
          <a:prstGeom prst="rect">
            <a:avLst/>
          </a:prstGeom>
        </p:spPr>
        <p:txBody>
          <a:bodyPr anchor="b">
            <a:spAutoFit/>
          </a:bodyPr>
          <a:lstStyle/>
          <a:p>
            <a:pPr lvl="0" algn="r">
              <a:defRPr/>
            </a:pPr>
            <a:r>
              <a:rPr lang="ru-RU" sz="3000" b="1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Личный кабинет </a:t>
            </a:r>
          </a:p>
          <a:p>
            <a:pPr lvl="0" algn="r">
              <a:defRPr/>
            </a:pPr>
            <a:r>
              <a:rPr lang="ru-RU" sz="3000" b="1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преподавателя.</a:t>
            </a:r>
            <a:endParaRPr lang="ru-RU" sz="3000" b="1" dirty="0">
              <a:solidFill>
                <a:srgbClr val="00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633" y="1759131"/>
            <a:ext cx="9736183" cy="48419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72838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Прямоугольник 70">
            <a:extLst>
              <a:ext uri="{FF2B5EF4-FFF2-40B4-BE49-F238E27FC236}">
                <a16:creationId xmlns:a16="http://schemas.microsoft.com/office/drawing/2014/main" xmlns="" id="{1115AF74-7B2C-4498-8A69-56A7D62A8659}"/>
              </a:ext>
            </a:extLst>
          </p:cNvPr>
          <p:cNvSpPr/>
          <p:nvPr/>
        </p:nvSpPr>
        <p:spPr>
          <a:xfrm>
            <a:off x="2880000" y="352337"/>
            <a:ext cx="8640000" cy="1015663"/>
          </a:xfrm>
          <a:prstGeom prst="rect">
            <a:avLst/>
          </a:prstGeom>
        </p:spPr>
        <p:txBody>
          <a:bodyPr anchor="b">
            <a:spAutoFit/>
          </a:bodyPr>
          <a:lstStyle/>
          <a:p>
            <a:pPr lvl="0" algn="r">
              <a:defRPr/>
            </a:pPr>
            <a:r>
              <a:rPr lang="ru-RU" sz="3000" b="1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Личный кабинет </a:t>
            </a:r>
          </a:p>
          <a:p>
            <a:pPr lvl="0" algn="r">
              <a:defRPr/>
            </a:pPr>
            <a:r>
              <a:rPr lang="ru-RU" sz="3000" b="1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преподавателя</a:t>
            </a:r>
            <a:r>
              <a:rPr lang="en-US" sz="3000" b="1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3000" b="1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Учебный план).</a:t>
            </a:r>
            <a:endParaRPr lang="ru-RU" sz="3000" b="1" dirty="0">
              <a:solidFill>
                <a:srgbClr val="00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758749"/>
            <a:ext cx="9691200" cy="48388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24146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Прямоугольник 70">
            <a:extLst>
              <a:ext uri="{FF2B5EF4-FFF2-40B4-BE49-F238E27FC236}">
                <a16:creationId xmlns:a16="http://schemas.microsoft.com/office/drawing/2014/main" xmlns="" id="{1115AF74-7B2C-4498-8A69-56A7D62A8659}"/>
              </a:ext>
            </a:extLst>
          </p:cNvPr>
          <p:cNvSpPr/>
          <p:nvPr/>
        </p:nvSpPr>
        <p:spPr>
          <a:xfrm>
            <a:off x="2880000" y="352337"/>
            <a:ext cx="8640000" cy="1015663"/>
          </a:xfrm>
          <a:prstGeom prst="rect">
            <a:avLst/>
          </a:prstGeom>
        </p:spPr>
        <p:txBody>
          <a:bodyPr anchor="b">
            <a:spAutoFit/>
          </a:bodyPr>
          <a:lstStyle/>
          <a:p>
            <a:pPr lvl="0" algn="r">
              <a:defRPr/>
            </a:pPr>
            <a:r>
              <a:rPr lang="ru-RU" sz="3000" b="1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Личный кабинет </a:t>
            </a:r>
          </a:p>
          <a:p>
            <a:pPr lvl="0" algn="r">
              <a:defRPr/>
            </a:pPr>
            <a:r>
              <a:rPr lang="ru-RU" sz="3000" b="1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преподавателя</a:t>
            </a:r>
            <a:r>
              <a:rPr lang="en-US" sz="3000" b="1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3000" b="1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Расписание).</a:t>
            </a:r>
            <a:endParaRPr lang="ru-RU" sz="3000" b="1" dirty="0">
              <a:solidFill>
                <a:srgbClr val="00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343" y="1786603"/>
            <a:ext cx="9647657" cy="47274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67233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Прямоугольник 70">
            <a:extLst>
              <a:ext uri="{FF2B5EF4-FFF2-40B4-BE49-F238E27FC236}">
                <a16:creationId xmlns:a16="http://schemas.microsoft.com/office/drawing/2014/main" xmlns="" id="{1115AF74-7B2C-4498-8A69-56A7D62A8659}"/>
              </a:ext>
            </a:extLst>
          </p:cNvPr>
          <p:cNvSpPr/>
          <p:nvPr/>
        </p:nvSpPr>
        <p:spPr>
          <a:xfrm>
            <a:off x="2880000" y="352337"/>
            <a:ext cx="8640000" cy="1015663"/>
          </a:xfrm>
          <a:prstGeom prst="rect">
            <a:avLst/>
          </a:prstGeom>
        </p:spPr>
        <p:txBody>
          <a:bodyPr anchor="b">
            <a:spAutoFit/>
          </a:bodyPr>
          <a:lstStyle/>
          <a:p>
            <a:pPr lvl="0" algn="r">
              <a:defRPr/>
            </a:pPr>
            <a:r>
              <a:rPr lang="ru-RU" sz="3000" b="1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Личный кабинет </a:t>
            </a:r>
          </a:p>
          <a:p>
            <a:pPr lvl="0" algn="r">
              <a:defRPr/>
            </a:pPr>
            <a:r>
              <a:rPr lang="ru-RU" sz="3000" b="1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преподавателя</a:t>
            </a:r>
            <a:r>
              <a:rPr lang="en-US" sz="3000" b="1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3000" b="1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Сообщения).</a:t>
            </a:r>
            <a:endParaRPr lang="ru-RU" sz="3000" b="1" dirty="0">
              <a:solidFill>
                <a:srgbClr val="00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1873623" y="1676402"/>
            <a:ext cx="9646377" cy="5053765"/>
            <a:chOff x="1957705" y="1688908"/>
            <a:chExt cx="12550504" cy="5133669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2" r="15172" b="72653"/>
            <a:stretch/>
          </p:blipFill>
          <p:spPr>
            <a:xfrm>
              <a:off x="3899769" y="1688908"/>
              <a:ext cx="10608440" cy="118383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3585"/>
            <a:stretch/>
          </p:blipFill>
          <p:spPr>
            <a:xfrm>
              <a:off x="1957705" y="2607813"/>
              <a:ext cx="10222603" cy="4214764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894492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OJECT_FOLDER_UPDATED" val="1"/>
  <p:tag name="ISPRING_ULTRA_SCORM_COURSE_ID" val="5A59E024-DDE4-4152-9F1B-D4F320960EC9"/>
  <p:tag name="ISPRING_SCORM_RATE_SLIDES" val="1"/>
  <p:tag name="ISPRINGONLINEFOLDERID" val="0"/>
  <p:tag name="ISPRINGONLINEFOLDERPATH" val="Каталог"/>
  <p:tag name="ISPRINGCLOUDFOLDERID" val="0"/>
  <p:tag name="ISPRINGCLOUDFOLDERPATH" val="Каталог"/>
  <p:tag name="ISPRING_PLAYERS_CUSTOMIZATION" val="UEsDBBQAAgAIADuUV0cjtE77+wIAALAIAAAUAAAAdW5pdmVyc2FsL3BsYXllci54bWytVd9P2zAQfi7S/ofI79gtHQOqBMSQ0B7GhNSx7a0yiZt4TeLMdgjlr9/Zzu+lbEh7aJWc7/vufPfdxb96zlLviUnFRR6gBZ4jj+WhiHgeB+jh6+3xObq6fHfkFyndM+nxKEBlzg2ApsiLmAolLzSA76lOAtQzYGBGXiG5kFzvgfsUuNtIJ0v07mgGLrkKUKJ1sSKkqirMFSDyWIm0NCQKhyIjhWSK5ZpJ4tJAXoNd6b+j4ZeJnOh9wVQPWei3B65JWo5nxQck1RILGZOT+XxBftx9XocJy+gxz5WmeciQB5Wc2VI+0nB3J6IyZcrYZr5Lcs20NklY28zXK744zz0lwwA5h03GlKIxUzjNY0QclkyA/W1KVVLzqAGt4VU7XvNav4153zRutnOkcy7Kx5SrBI76kM46CfTJMKqf2etaBT00Cro1TMiT7FfJJYvs67dWjPMFcgFbxdk8sapCOICnWxpqIfc3AAMV1R3EbdOwaxq2oJYDt9HXHQVqbrtlVJeSNaWa+U88YuILlZIaWVxqWTKfjIw1lgzBPnFXrpvUNcRPdJae/kNvjN+oNT/Va52xgP/RmE9A1NaE5xF7vuXgo1kGNdUMim1sWBcpNjG7nFT5mPV0PTC5HOumwEU8TWXMYAwjqinp7OQQlEmqwCUs5QjbOzgITnicpPDTkwzj04M0GZW7SYbewUFwKsLdBLQ1t2Uk4zqOxNQqyCcT68QPS6VFxl+sPAd7Rq+sDl8buebouuDtwdn8j1EcxGgGc4smVpd56u2r5vDezKlWnc+mcJaBWmEemC4L59XMQlmMfCK2pWWqb/o5NfuwBx3lPDUd01zfQe+iWvMX5lU8Ml+6xdLUJGFGMwH6cL7sMUA/YbsMwlvToYhbkTd1wJjYN/dvK9ps+bp1ruuHOuxDDZ84qxzGzdRHUEcsRZlHox7iovuIqBR22rVk1EvZFm60OAGRiiJA7+GhvvPF6UV35bPFRYO1ed27wC6XN6z0OuFOQaTWdXsRv94N8PgbUEsDBBQAAgAIAG2zaEmDsahdpjQAAJZOAAAXAAAAdW5pdmVyc2FsL3VuaXZlcnNhbC5wbmftvAtUk1f6N0rrdJzaaRmnUOsIpEURAYUCVeSWtFqkKIKAGBEIbblVBSJgCIGQ9DKOFYQ0XEUuqVwFNCkgCYGQtFpJIEBULjGGEDU3ICSRxCSE3L4EO2o733fOWv/zP+c765yupYtk593P89vPfi6/581+c+FIROibG/6xwcbG5s2wTz+JtrFZp7SxebXoL3+2jFSrwr62/HklNzp0nw1+wmHB8uZP6R8f/tjGphvzhuHz1yzvXz/zaVyujc3fz1r/vzKXBsi3sYnwCPvk46P5EBkPirmRXuSEorVRvqJ89WnQyVbG9dWrqHdiI2I7+nZEfbMj6oL7bTfnU4IPXz2aUvnhVVjTnffqB85tz3Ox+8b+7pEft9od+erdmG+YALbchKKvmi5XMPn+cHielgLHGx3uhQbmGnGcBhW1jJymRQkzGHVQKkKzKiXgjPOhoADttwCDBaFN/l8669rbzTSz1uz0oba3l1SCTDvr8arlE1v+Figle47PKkHKz77ximUEHgoMM3/qyYL7Wt59NSjZCOhYb3kxucywRa/cyrNa5Yw26N7hP1leyLeHoLCGmlfQBjp6dkKQpQxeZxl0DkFtbH3ydKXRIgB+t6/EUOJFzdfcT8YMydYBVn7iuAKXL6gWeErtdHH0JUkQyzjDpmr68hDiY0jWYuGNBtMV26J5Q9+NhrcsqmTOuCZVDEgdI7ndTJEEK/z1CzjTyVTUj012phGcYYQTClq9qyKI2GgjmwVB6US/ytntG9HFPjr37pZ2C6RfSu11sqeVuvsRtGsZ2nj+6kxgm+NlOLaSsx+6cyoPOtnpTBsaKOQ447o0gtxVq51Q+tMz/E5RWs+QrIADyQC5HOFeM2ZKpgu4iNo9c7Qw22aGxJ9Z9xlI5QtS5WFZyU7ovN6xEHoVrGdsJoMnQ5060aE+Dcn0UA3DAjjy/oSs9BOZyR6TJGnlZVKDU1+Wn+KO90Vmwu38JV62U7S0dHKxP101fNJfHq4Qv2LzI5p0TKjqfujujFudap9AmSRo01I6WpPOam9tmRpJp6YV2NdUXqq3S38QClRiSaQaY8qJrHQ0ouKHmY6FXlnrzunlDBgdPSnfh41cGLfXM3J0q5vQy5skqhyQVKLJZQXDNXU0XZ2E1JuVlY5CGgQAED9NLCLjZVOU7jsphbu9Fo87a0+Tr2amQXhldtXZQ5dr/F7tkbGK5LlQr8JJpwNYlnQbqBcxPsWSatLh+stdkT+l1Bpm03lBNDKOvW+85ISfNAUyFbrSC6m+LjswM/LUYf/MlqQKcsNJmEEHmc6jJ3fILmJ6nWJmRtgM4mLeYQDbDfHXWot51PcHuj8fHDqxnWRbuqUWjOklgqVTuXFMDCvkOphVNMPMLpVO52D1tdSGGkXyONOYsVVLF1xD2NjMAvyOCaXbPuz821RYZhaGpqjriT73Hqm5uCji6FbXHwVh+YeZsiUvLR12Sn+eCL79/iRx+G0Jt6eTAd7sFftNrl6LNmtZND+YfWCqW+pekmo2jbczftJZK0UQ9LFtvdcrTZdruJxQHt+JdZxBz5yhIB1JSdAgYek/TxDEqUYH9HX0lmObdEE4wekOFIQEGqwFW4zk2DolIo8Yg7wQQ6XMPOmM1KsHZS9fziPW6skNyQxpNvKwWLMSwJJ66jvZEA32JLlhoS8hAxCTkXSeCxvVeJf2lO5PvtU/1J0iMV3J3gpKjvPUjz1l5JZLEAbgL/kgVmIWW6Pcre21+KvFLsAJZgAHLKMRo/hSxnI6hLfe5iGqv9sZ9/ZolP25y7iKhfpPQhuepJs028hTYacb/pJOHgiOwFzD6foSSENLfq63dZebylMX/7mXy/VETx6rvFlZEodlyWShd0+jZsZV5c4Q8EKzuFTbFR5Kta09xixlZpFi9aPeLfUYejTXgYSjl2em1PVhxph7ctW0maFdHiXIRrph6djCGEq628e0dGBDmnFMnNc2rSEOy6aM3RdDZwg3G4xsb+HuBNJpvvpBSYYrF29MhxBjmGm8gImdYOYBHovSU+RYJhX2Swu7i8KbA6gDuNTTGVczp3Mb6GBubekWtcPFyR5INcuk3H1qtT9jnMl60p+Rla7raQDrO7p9JlUqHEKw5fhugnydzRnQ7INQ6aFxQOSJ5g1JDT9lsUsqK93PkxMnSfotmEd3ND0sOwt+Wf177D0k7uCbHgcfaZplUSJyFkY1rFMHte/FcK8iBMYHERtCNiBmwhbwmVM9/o3L8Ef05BGlulsfTsic0cQQfUCpIGZKwTizyjxwCll37B2dXU+l2v0KB1p1cwx0VNgb/swIZ7XNGhwXUdZLmJ1gr6KmqaqBDkWu/aMH6LKOuePvpkKqu1Kb5ekQDvUtXxCXqQ2QCtV1xjzMlQwSNpXEii1GUMu4Iz5kEH4LjMI9GUcgNugRECVSdLq6wy+gSQPWv8v24CLURYy8U0mcLCc0sTb14Pg6m4emfrXFMe4FeF8/6faV//vjsvprMzJGWGHiK5bFv0s/Pkt0JcBy6rjniTUVomUhrcyDlE5Hx2QN2rU9aRM6DTxu5LoNC7Tvu1yZGcmtzmno4gmmlTtBQBwZB8sJZJaCZ7vGJHnEBt1ur+HkjtRFVGYvEaeIT0SM7fEtmoXPbWOYcvTEa+5KXS3PFC7JM1Ky0Hm+BFRazFnpmx2M3BuJeYUgME41y75xDQSB4W8mEDqu3qxdUF++Vl67EJemf8A0XPbz3EQOdgKvxUuPLJwLbLurQTgAQmdGksezxab+hv2CA7LettDgpDh04RgnApWl2k5fMYQ4xpPm8iCaKHoMxp+kqp/Rpgfa2nylF8yUIKdeP9twVfzJjWJExFTMzhyauNRV4e+Nf1tRbpwOiCL5Ku5onLkd3NgDpwoFGuitzOqb9bOS5ba97bNlnXbp5FmCsuFmjU8CTdD4xfc6ciL4fm940Y0hze7qBYr392rf63M2DIu/IMcNAWWMgj7M9QdpmejZ9Kz01X5FwgLLRIQmzLbEhgBBaF1ABAvV9VHa3PHtVrNI84qTsyQwYiIx3o9QMjtRgBgSkq+nKpHptcuFRwh1O2sQ6gcjROl9VR9xS9x2em8ivtoR47HoXTVGUJ/iqveSpNUZgjv3v4f5WGqBxTQZtC1+yt76hd2oUhZYnl4IQ7ppyTgEQt6TUH3hWpIer168lBwIRSItWYncIPlQv2gpUWfQCYMMSQssqHtJmLLXley/cDGg29PfH4/gZqYOyW7Uz88E+HcPjWlyeuq4ze5efWOZA+PRl+jdu8ab3WlYmrKxfKMA0MmM/aUAqDSOFpBxBAFdcBqSlV5gb0Ta+nhxcY6s42+F1tYQ+ozI6wh/4ixAmzgpvQS9VeycBKrhLiAS1AmptcsIJiW7YYyA09oNL5O3kGKYYnXFyT5kkfJKirHyTnZgnFdOIIFwwpXbsbAbqn8grWbKlvu/0AeloNpKc8K59A8vl74Zl54AHWzYT28U9Vy/DMYMUW2bs9HkJGlKwRQrQzyd05fRxqZYQQxnz/VDxre0W0s021NJ2gUeJrp2wtSn6vPYvDws4I2RmeNC8CVH1tJexWX7EFRfUCMFNYBwOdeLb8FdjnHYYmPzsFOegWVVtddXtjOgEjclyA08TO+Sxncxc/GXswjK6v2Tiib9caGv17AHs11oR7dwrv7OwHhhbqyfq1BAL4zkOB16NMejK+KcFG5DHAuP095tMH9phBienAcF6W9uot55iYw5WYhaxHfOtpY/rp9grVzu7SaG5aOfXo8SWhjaw3/uUFo53T4nhHoazLKxcr0nDJxZh8NZ6WD7x/8HU+wsBddm7/vFQZY/9X/7P9H0WbdX0cKhdC+aQcnxo+kOP3RaXQTTCjRVBGSrI8Bzv2XCV+cgCFGV70assI8NOU2/UGLV8yPDSg/XtyucnaEu4PnB5S8OWC8NQT1tBgTvhW3aiPCAUpYPBELG1q7+7rtPa7Iol9Y0btyI9eTlezdbQPzk7OycOPDvuZ98MnBWcPuiFWrJd9+dXRgu2WxF/87GjQv3Sjf5Whe009n5XusWrzTrGo9/8knLIb8/FPyXFJD1umE/arZmKiayYUjPUwC1ePiQdKIjmZktzhc9nXwuDB7oNfT0HqcZA3xQLRl0p9cJqicjnouclQVZeojMOKo0ZzbnwXM42MG6hGn5QWXHXnEnciZ7tzmr5TkieRYEuXyb+B6u2MEcW/4qDiNKggWTG54vi8EbV7FA/HeEMVgBLaPzl/TgENNvpr+ViI18dDgMdR/tCNSzvIGmFYEsG0L8HuNicpeOyNpevtRep6WZjbbV/VsQ4tr0BwJK+Pv86hUm3pWEe2GKQf+jQpW5j98aZHw6aRF1lDH4d3StOuXwc7ML5WmsENORC7Qvg+NesuEg5zQWreGkc0Ulzmi/FxsA9yvcqdxUtXJEqDjwsgxoiMnHBWinG8S+LCMGS8u4YPu7RWqihYTox/uxtC0vGzXYTtdV/Xux4qkSQ0UkkBNB++53KNohQkwrg1/6km1Lnb1sfZ+7Vg68mcG8Ff5iO3k7lMoPXtp8v2JK0NjLW9OxSZfeiBAv3Q0FZErGdyjhW18SlrsYAqSb7x3ySiSPefz2o97zzriEvv8YrbGMtv7HaLtllPgfoyTLaNt/jNIto0fF9r+z6WlsZFoq5PfW26QTHqkF/856R7BowzIdsDPbT2kJhj46onbfXBXi9z5nr8u3bDRLAspggcyGPpAzbZeqJjEyy+8lLBX7At8RxORW7QNW/36+PAYb2fk77KRJe2FMdni0eL8T6gWgLMmIKy7jkDKx5neBhlQU8gMLl7rpD3qQYFF+7m/jDVf5OOHRhBmAZov2Vq0Utfx/NIWNqR6XeDUOSRMVBdxkTHCeRg6n6Zd0Ehz6x38ygC8cV3UUy2Lnry60sxqRypHeUEDR06Vai+P+WMkw3Xv5Kv72VCBY7BEnL+Tr574tTE/nrwz7TUAKFlrXa+cGkqB/rsw2HRYH6EcHvNuc2Hl154l1Il8oElguGxD4CGQpSNMwtypbN8aVny4EMc/S3c+/BKLlAyd3ZVRHl6Zq9S8oF7Ay1x40+UUgiDu6Z3Sv12s3gK99j9AF6L80h1jEK9BmPX8OLAYjWAPYFHKGhJOOC6bhUgEW7/yWO17QN34ib+cUV51La+xdzivPnCbSuWFl6QlA1aImJjIYhhqLne2l7Yxf7GbcfuEXiOi/xdh0IavxLcdqw5evOSdyqu8uo2TJOyVuD9xawzbkVhOMsT/PQfwJY5oqGFE/aghqHHAM00Rh3DYDkn2ySERvoGsc2qD+VrYqMJYQE0m9xiCAQFlbw3WTc9Id91dvLiksc1GJcn6r8y8x2w9tyGuLvRvRefzY3TGKOy7sOngz8+TBwoNnZrxgr1E1oHeE25jpWxLT9KMyd1lVxmAZSNWMf4DpSHUX5NGnku87CTTZF7nMXGJR7udB4uW8i9I0SJbEG44mvQeFpKDEqcHkhOdOldJo9xPe0Ho2rcA4B7Nn2j1JeM2Jmd6zq1ZgQF7HdEAdH6DFqVZlD5zArRZNuYFQ56nkrimfqux4t3m19BW3J7WNmVPeaSbNqZX+oZ3g2yBuh6RZLMrbgGhzFQzU1uhr/VAH3+c3hzNRveFEnEj48orfsl9Yds8rtzQdFe64qnBAyfJetOHdIpdzHzJDicGQkYjoI4NdrJGMpLj2su5oAIkVELdnMRtzOx9JGennzU7k0QVjlPBIz9xzlp5UR9lY7gPKCiRZzSFNK8hie29TD/+8cne1IDyH/CIZB8WalLCjgCJCSu0si9Iyml7uQ9nFEhgqx6/FiwJdPgwJ1n9KbB2qBhzKEzUVlbYOlRunLHrLwwFM7fHGiuxBXYBnPO74u6RYF0oPb+5SNpfcQI/XVmTzwglcdYLIpMkWe6ddTngRxj6R9jevV9K7t6WdsFe0FM9fUR+y5yVgCT2XCW4NMFigPuzj8RuXQfLBHE7R9JZXOMeI/nIP5lRO7Gpuhu4ybNhDrn63YmmQGLdY8WdLW0g/VmPVKRr288wB6cN7EnhOfCHDpKKkopySM9ORf83Z+yJbDob9fG3fwOHi1KPRE73Iqnvebrjd0J03kvE9BEvXRC0bv5JZFlJYtz/E1BZNz533r7j1Yn+4hw8KU5lqWG9OEnjk1k5lDvIPSvj/VwVI7SC/6MwDT2flMUihrC/v17lYAlLkkW5pWYa/nYRvxPb21iShyI6/Kpw/lLR6j9NFoBag7N/qpylfb6CQ2aVvb/q/0Hf9T6cFpVj6MJ9SOXngJE43lj7RWKSJe2tlEmSc1CAEj6KtOK94oZZL0vkGsR8LgjaqfclIkwZq1ix1JRlP6eshx4oXoIZhaP2QokgRWPj4gmt/ky3y4bp08yOQ4byGnLprzbBhF8w/26Ke/HB51HtExQ4mbQr7WjHqBta+QXvyRroX5ck+fVDvv9asJTxISQARhjQPdHXOvNzZkSoh/vscCrLzZ7oc4LQmazl7tY4Jp6oaNP5zq5ZOd/adKLwCjFaDuZJ6bvuz2O0lz9s+Fgn4ia+IxEhlBS4DV5hV8yyJjW9H2xAKGw+ZPogHA8n+gNU75x9IGrmtaxPby6FIwZZ0S2XWTkAlp+X82xSduG6SX8UKpQ0qR8ZHAFTVoFLqttaPdggtBd6/UDniyrI2GCoCGQ1W9RGKrhfhi66hGgzIs/x1WZg1rfUHc+xNRkvF5QzyjXIVAQYzeYrvoEMlmNnrFWb7H/ROZwrXNl7YORL6ILdPtdCOQ3EPWRqhz+TxCCsPfAPuqiKO2GvGpPgeNpEoTaVxF/owEaKO9sYAGi1Y7F1bk9qz1K0bBVOVZZIAgE5+UBKCksBRkqVJnOkpN4emV0hRCzWoBcP9Zj1o8TQkhXPZVEjTFkIjWURfGRtl+feF7rpMExAn7sUZl3SyDOhskhPd+sUKSVshOoVKgfgZ3YGqWhZFUPiT7JkTd20DnEazB+em/4FOD3YZjN/uAw2f6UJggKvz33aAIjJPJ3i9RuBCDkuPRt/JBWFERxazy6A2CbsJFOVoZBALUdHkUbfJ/2nw4oasDTku0kwJJiwKv5BkXmUDwoMDve7XVvu9msbJIhyqHtG6d/i902M8WEbSVIh8QMrttyzxsVq2AK6K/OiixdLP9jfBBROsuY/4+bDbYU4pcix4Mid26F6VIutEeddcLWTAQ8FVd16EtrNveHNPdhUjTWjTMmIiKVoxKg5P/DxysTiPeozIxJwL4kD6ADHQP6UAkokhpp6QgZ4G6i4l32zSsjC9wI13ZOk79Ww3pYUh61GPLdZYCxUsU2whhiAvEgZkWvnWDeoCnoppo38x+0z9k1rIOVR8I0naOi9BbSaBJ4cz2q+7K8OKKED0x0Mel+lXHzfsC4qIPElYwOlnJRNQsJtXmL20ciGcWaVraeOnYQlF03Rt8iCuwKGKKTf/zdxuCFhLVTkcB/fHiQOpgye5fus7p+CASRbb8PXg6tGPgK98kOWlygFZVMViWcDcwJ5S5OgPmsKYECoQgo4xw5EH84g1PUDUh8Ccc8EjbPdbuvzV/vDyLxJEAdANUwUwe2S8sJdwov0sQErIaGdTleJ9c0EMzXDkhowSpDF8pm7jbuNxDsp4LXfwmf/2bH5DHbJQLWuL3UzATLJjdcuYsVKp40DDUd0c6ov3JpuiQ6gxtGb0GgIcJh/uoup0d5vn+jR8U380DI/hYM6Bwrzx9xoRfQn2i5lYxb0q6Whegb1uVNNPd0bPa/oNsSLbv2ahxWTHXxd/NFtuKtcTr2Ueyutp2AP5mOAhcHtEBpnuDp4gHETjGZjJ04XnR+FtIa3FyOrInCVyIu7PDFmdu3IEZ+Tg+l5Tveu24MaPfdDVIjntAwkmgN6pUWRfx6VAqoTLnfDD3Hd0Y13qdHfuQhxoRLMoua7ZKEAtXlLtJQyYa5EPvjDUSvKe3aBKrdhXlRMfMnCvai5zJII4GY3PMX8/cDBJWuX+kCubNsq2vNkHSY0Xegg0WT0MtI6ZlMUUpbZOiQmDmMlOB/D7+H2oHbAqYMcXQdu5cVFCOugamH5U3+EwaK41XPlZno6re5amwGFVDw2tq5W8q13zsVd9r5vKi1DrqT7viFpmuKaq1dXkvNim00OMPIuingijHFk9ciNaOoNa9BZuMPcnJGJZ3vwULCtWiU+ADB9HSmmntpRATV8mgMuYGsycS+zFrs9cBXmkkADwiG/m6UHC6N5dw844vdq3JplpXF5OSUIECZ7W7VBiQXv7jRxJ2rN0GFuOuQUOA7RWpkN8IkBPQ6WL5jI+hBc5jJllJ/3CktnJHoT6ZBFGdeFVSk6POmmel4KNHObH0DpXk89yj27EmwOpcsziVq0bg4w76h2xmSA0XXFG74gdO5Ra/w7XGWTSIhC+n82y+scvo2JC5uhSKG4t5B0qEngRX5fNOr2Rl9hBeBUc5sZ6inSEwkcGuKnp3EOPJupeJ/M3H0JkDsaMCEaMMiDmMLiH4HwOSfkH8J05O8EswYMTXwtWqfpMoNX9WunBQh4oZZB2GRhRIl85xVk6bVEJOUwQDOKTjNNJmWgT2X/N83rOt7Sw8I184bQ6OacBw87NheQ/OqfZ/dP4kbVsELwNt+Eq/2tFNM4h/5JOxjfJiAk9ESaQWf7vSzbGVQSxE8kpDQa0iYtDZ5U9K1EDGWhCvdqaaW8Q1uEjn/UbiUQzIEhatHILkJW0PgH365VT6HX0WyprGZVJv5LGPBNaV7eqmNrbaI4xPXPM766Np4P0HIv2ifPAp1c0fT+pfx0vtVyT9azeq39afsZ1ZlxZ+naQ8aRTE22lhLZXL/ajjTy0VPtFDtNCFsq8H/f8yolSxqyHBjS3vVDdjs+JUkodGIJoffl9QpXiv4VfbRKp2Ukg/V0M6qzmwWnCK4FPbgFMTwy7i6Ke0640HZdm5PbSdHU0/0L1NJi7z6a+UYGUBKbzTRoSa/y5ch+mH0033uvHR6p+Dt7IiYkWpoPFz28pp4VhN2GLtoPFKm/9/ufksDYEu4kDVXr44q1wXr+89tYKf29U7w6ls77UuiWup94JgaTQrOgffjLexCiZlQlp3xlW2TQTkQMgcNcUvL2bCSs2ED/LSGw98x0jUlwFhvjrjXyzsbe9sWDRsbFQTj40RP1VdEI7oz38rEtzy3wJY7qi3PR0MhJHK4sWg7Rk1tD1NvRiDK7gx6ePrLY705RGjsBGXslfvr0JMKvPNim9zMqlrQAd49tC55zplpb2a+398A4PNU8KvfgMbXVyCRL/btunwq1PuQbrQQrE3asZoG9A27W0p61ewf3aY9GQ4S6dYFXwNJuMHN/yFwESGxMOjE4CP7Z1AUnixE1+Y78CdYgXxlyO2TZgkCtMci747zHUrsqUE+JSwOsTMjvzwapLq0b+gPISQfenj4ATuIvMafr3XqqoZOxgIyVC2dvAvr8TsSuVLKtLTn4hsKsSvvkQ4zi1wv0hTBQEtqN7KHVXz8yE9WBm8dG4zBliT4QMNEkEq0MidscK018L7vAjW2ffvxJXtkvptjH5Y8KU/crq1cLiAvvlg1WYzI5ICx/AX2v/BTDgXtu1EufZ6kp37qkRjl+jeHoW5LoTMDJp+hbrfkdM7aS/o7P7Tm6b2XqcrZDluQyOFlLTjDLFiti9sI2tsIHy/3Q1hfxpLXl+tJXh1orS2BY9dulgRxUViI78ewkxQmlnIfiH3CrKaCFYSFdCwNMesRE9vAf0SzuToE4pkA2RMxzq5vdyFkfaE5W+jQSuh1xXGznCMiCDn6aBrfz9pwuXRZeccT5DuzhVlYt2Ky3FCOp2ixXkbLqIjpGk184SZG31wrwiSv+czacdnGpDQpUD6F8J3H+8cWQGYL4KKU99q+hskvDz7SBz7IwqF4ebLj/ZvJO0S2//73Xa6ezUcq0gZnv0h8Mearf76kEKF/Nz+xk25VpNKl0mRh0Mvx4P/UsLEtMapCVJS8GrFWMAJspReuXVbTmbfKiog3K2tEmIGgIO/+qH/hq4MET4yKW1KF6sGp7aY426+qtxdgjsZDjwcM5dxajHswujhCERfm4KHaxqP/pJxLPoKHH26uHveP655t/7UUxhoJqfWeR/EXzV1tCvbbSEyknxuB8/SD9DosI0w1ugQZeUE887srFyM9HdVU/OWb8UOteit97Re1g11/7vbCRsophWpRKw6Osi8o7/9zaoOVFUs1GBM94FGO9yaHq4Wb6UZOxCwzSNWsr6vVEIR7M1ENeS9kN71IsbG70W6u2RHhm0/AtHgAG9tTT2hqUBe3n9KdWYoqXkzFdsIvjWe5TrCU+BLyb3/8NWr7F2W7YQmeL5fXzGTt4F0I8AsxRtJKwnaOBtL2TJfwHct13bwDuWi9CGBpoKfr9bXjgBtNKGM9+kLUQYtqYquHzTnsCn1vvh/FxN2JoffHgI/hhQbEC5KbUla9v7pUUYyE5njBYqNr2QuEOpb2XwvdY87Ie4gbfNR4TaQ1ha0pp3fNx71tV0haGocUbTdjzXtx/L9woxoday9J/G7zWsnHemJRUbjE3PMntr4LJtCIpmp9OH/AHkDyAvAbG0fDSlB+1eBH/14XrQ/QJL/8f1pN3MX+oq26pHPL7gOkcdaqB98xskAUQG7cnNNyStP9aRqlI4dz0IlBzNSCSqJxF1zsG8dgLvnBfy0VIyQH98cOwwE6W838tfosWLianm8y8Yy68LTexjSA7mHJw360BmCcUuj5kBA8W7Ldv2MiSj+UU+P9Sh40/hYKmo3b9ZPGzaGdc1ilv5xXWCOX/YXkfx/95DwIGk6PsSosE9Aj+0yo8Pofngc+f7hxd0l/Xkhn0Nfi6Lph2qAcE/tIkd9HLZRenUtGl5+YC4VEvaLOG1LGmPvOBdz+xFSAadQF/9AD6Au959f4Y+mxso8gcMEvjvR0Zf9A12AaqG1b7B9GipQwA+u4AqRmWx299YNF0FFiTpP80pDNIwNIvHywM0BidUOVcQ4KblSPpLT3ieKoSZt6dy/9MUvHPOuJYP2Te6GdvdGH2QKvlY5OuWNkOw7ba/VqpVxBhy0fFPVLu1p0/wCEWVGemz8A7BNb1g+YBjaJuLIIADIcZjSDO6LtpqFwkKJcEremQvsb1fPU1+EEvQtxbDfPA1ReKt8ri2DdCDy/khwNb+4rP4q+mmfIrFXHGurYNyjP6CjHrIMZlHEDBkSx56QhOEexWmFO93RF+vEExk53EHT3I0V15UoV99Cn6FAX6dgCDfhNwO2CwRFSPlGGmovUSWLeq0vJxU7e6J4CmKDZr+6JsxBpJ+YpWMS+2NOMxH3QAyp6u02VsQFAH/tauW/rKuMhNw8OWUvLb1MSFAra3xr7BJUsie1/ZqY/AxM9KtsrBRqFjUCRs9ez3pnF9PeFEllRg7qYLFC+lFQhRYSKJXcd1md1+v7hJ8io3MCexJKDcKUdH6jtQcEP0SfTceTC+Y7OH9p72stKud/DhoTjF65uxkTAG9i+f2KDaFvhCW+BqAcCK9NoM01T2VffFUwa4KgqBbkidmG6McwZqG1FM0gTKOVoZAOvSxsodOuGqbicFO0KkqfV3bb2LfoqFrDOWpfS8EtXPltr0lgh9m/hrB7EQvpdsA72xZ829myAuwz5rUP3LdH0D+dwJpYfRGohUK45DmBf1BWGtIo2Gd/smoByEov4/24rBEL9JSFE5Hmr6erPFbTHsRai5gaWP+4wvEP9m0y95IWrn5Lbjg+eESbEm5TxJYnPua4luA4b0zTYswZNSFyP8W5srw1hHMalpPDM5skACQNSLqC8p8qeXJkIU0L92xkFFA8IonsyjyxbQwrFlDoo2/ZfwZYPj5W0XPrPY5Boe3rWZEdPwx8MfA/+YB/AkhbbkUWj+08rgEOrgjzmT9DiZ+ZuTGdIcgohFt0qkIHsqlXlYj2jinpcI7JNLP2174/zOSZRZWRDYGm1YEktYgkvXbAtClSVeROlFRwNYpI4PVU2vf/1hPh5w9WRsR3QIoXOpWGemdwmyJbpS6Vst20D+xMKkuO13CdIQbgHC1vZK14ZS9ztttWf3nnw55DZ2lju1o1R/x8ZImuHBhZZzhWIzvSIDAR2Bc/edP85+3/xYSj49lVYnjrhz+mPfO2jkqwyLSB9LKqpLORjwqHVgFxBp6hy5Xp/bK3H/uhQ13PalFzXciy9rLXLgTeyp2JukdtHU6Cw3oEIwYl+8PJ49Xra7+8yOZ9Pd6Gpxx9+r3BRwqPn1wcUcIIt5Ev1fXMlvGjVgYNz6A7Krjf8waGMloOLGd1PURtKKnAaG+8C3l0d9GNCuL7/rQULbAzbiK7IbZCaIUVd0h8tnFLbz/PDf5b7dkVscYYczN3NjAVnVTxqFTVfxMrLxYealy7kRaAgkoxyUPfNmws8InuNrs7Y93Z3On8tw5YB5ri02cFyt0CPH9VAAnS1zKZfjAApNIdNMHL7rocCtFb7OwZ3jRh6YmB/eO2mOA+MiBpqC0+FF6Csf9aTJRKkTZz8v2lF/mtxJjRqg5IJoCJ9maGqwlgYW+IBEQ6nyRy9jyPkwEmiT+h+yBU9jIKBn+l/arZSGke1VTq0XL7j0jxB3tDhg0B7WTKQhVdX3q2guLbus6IrEwr1753iJKDi2Y6q50EwrQ3jVFZSFA/Zj3lPHBAcfc8pNWyWfueEcJtVL3EOoGybE2gHszL0BAZ3lwm+p7cDcbF9yGdJdTat1FsZXSUVNGwxJpA1zOpmQuCpb7ZCf2SDHQICFKLMqeUvaxCpqbiVEjxmsVosW9p4eWV5yOPS8VZResDY8uGU5qsJPY8bs/AnfLxS7n25Jc4kCLneaQDpHXIMvBvCfOfIe+Cm79rT/UlCBr7Obwf8FFD9C8vo98u98aZzfWRLYfE+ZWUYAHvfzqnhet5CYLeeuwR5CH/khJfwz8PzdQYaezA2oktuYntr8lNH8civlDwR8K/lDwf4eCuXxB6fp2mbMz6Plpa4b1KMvDG4mfCK+nJMz/W6Pu8SZavsZ6bOjnhcHvZrXCmICk1Xs1D34VdNv6lEwvG1L4Zj+dqucpGmlkdunG/9YzYhikUZoEWmeddGsraOVn24m1B4N++K89BZRzFmuW0kzS3rWbl5y1W584swpNzc3J8B+W37dIyzqxSpeAzDoibils4BhSEsg/iTtfu4jVihABYv+Bix6bdA4MOsi03OtqaYG3GerQKmiWbMQCZ29f2dmK6OODkhQP1t3zIMOjvC2FNSV8Xm6OI9hT2b6y7jLgkrx79p+bkpDdDVQ1HW2gWx9Cygm0BS5fiLwxCeWSqOrr8WbyWCB280PfPGFpn3QFY14GNUKlnTjiCMhBvXAlaxCMXd7GRZh0Em7RuLC/N8splCTrYqhqM0U6meY1m2tY1UVXHLJH9r42ZCJsQJJ2NukQcoQcr6U4SA+GAEEtvI8bvnEo1F7CC4IVCBYnGRM8M8FdrD5ENnfgVjtUiGUVyKxSHP8Xd/lrW+TDpXb0ajsfJY/50je4dc8kWpOO1sxe+SY4Xn6HaDvC+tn6dT48nDaefDHDa3KwiP9Pijh67yBbcPjTzXLNYNVN4yHa00OyPXhpkomJRmhq0LoaGYqUQ+HtydrXKOG+K7D5yt/FtMvfdbERV16ymVegHT9crfOw1yXoFt6at5sVxnbZtVSuuMfxfOITwyIvrDJCgTlPgKStfBpOV4vzN1/Wu/XHpqmKHEsyqa6JG0E3ZjO451NMmgpHEuIiucEoQqH+5RVATRY1cOR9+RWeBYkSAJvrvuziMsDVfnn7PqIWfvOVr+pgxbhj1F08VUwEOXTuRjJwmhMlxHwfXXWzwaOjxk1pffj9wTeNavqr1R4/FhtkTFWjZEAuKfz+Xj2X6zEfh8enpEOq5vYzx4lFn2p9z9bRj5NUubWp0C6G5N+Kwb7rUklzhwfnm00eJixtvuGMzcM0UQyCRxvRxmodqgyfD2Y16OfbJjh2utP9GdjIkwPz8AVfUEjmTshsGZ4iBjsME1IT9vCbB/ahviRn63oS8yoVcO3JUk4evvDipsODbjzpk7bEs7uRt9tffdy0LNqDvv3ZlGyLTb8jMNpcMSC5Wp+Dobzptxx2MMT0D894odeJ7dywC7SrS7m+A8qC2vKggBsJJEMeJwr/PTtWeTcjkB08XNLGq5TD8icjyAy0phcXXLjQWjP3/iSJCTlGgto8FOs+NQbCWDFRQv7CgPEolvYvpqVxdBxXuMNVzgDoscfsxVHp4Sphlk7W02zImLJ/+rLY/qrILsOcwjjHaQcZF3r5K6X8L2tq/UWWXo46zqaZ1KeNEWirmjTdpXxCIb7Y2RzhLxmcAHigdoQAXZf8s70Erxsy5mBB15xxfIQC33+gqB5yIcmDTzJcIQ3g/GIW9ZcI5CRVT0I1QS+6k9ObCR9ODbV4hsDHtouR/nC0SuKNGIIzJ2YPYFl1b3Q3NAqMfUn6Png4pm6Hkr1r+a7VfP66oRWuaf9Ae2chtdiZzySkn2WxU4MqnXFva7xfAoAGPi1UuB1zU3IO+B9dJcch5KqhsAvjSVmEm3UEdc2sL3rnpM50dKFhF/xLbjxineu57rpNFjAuqlO6upmhtw7BdxfoT7CMCdcVB2HkBWdck/XIJq1onTcdOV9624KIo7jit8Gzi+tncya3zDi0MnCcHEwYucHXNfB1F05iT/KULtwtMOY0UAUL9PIh+AZqLy80EnIyMNfoP04Hp/fS6+g3eAc66PEshKQp06GgzEvQY25VVjuj33Sb35R4GHR0rDdr7i/3F4Fp4+NMVZJLXvyNXJq4FHpTWBiMQr+1y4+r2cGtMxpmxd7VOwvjQbk86QdALZkVnA/DNdRw9puPU1YXu2yrAwKTJM0A43xgNXnEGef3prvgswTwY0s4YDCqgVSqdQG+eFXh8nQ2UfL3sInXh0/6+3UKHb4M9MI95rbptwTCyrAELiJ7B736ntzfg65hZPpdy8D1XgqeC2rbb1mAJC3R88EwLPA0KrG5cM5SCB8eO0u4lW0zBtrH8/E2rduzfZ1qBcOEFSPnYONfOXLRf6MXpaDkbHb2FtF95yRAO6v7KD5GPFi0zoYN5/FLCGW9wTWf5kR8ELHFy1NI+cywA53pykyJJ9+J2kzC5l7w5vmH+8j1d7whx7SUKuk7uuVL5bLcvLuCcWOKJt/Xq0MX31d6jT1OK0NivFYVF0m/IrIkUxAIbUk6rfvBj5N3EsOqWYHjXBg+RkhKHr/01ymux7K6jzvjHQLkAsyfOwFyszC/htaqEo2GmzWQYw3wDJZLeabb+LmSAG2YZ4AX49zXO0ERXZEfzaBIYM3WWntu12IjKYcbYmqi16krOIJxSosYOr2nB+JnHlBewMjJgZYCmBWiDbh21nzp4qkP8A4DBei6EOC3CO2abmoF+irmV2dvNHw9KOfzuq6qyuonhfVN23QnmNNVovo3pl3tbBvWi+rf3xQW/ZhE++bSSfVG1SpDl//K+6SKbD7s4vkJuOe9YLjovlMcNO0ivfIi3XFT8Nw13JiTYsX4rujd4cwUPTe1zPihaAedGww/v0O5Hik7nRRoNmooXx0wryaZpb2bIPlXEtevdMthx8nzsAbd5r+dfhIxINIcEwZuhg8sNGTxbX5Sz36yvlNVVlKMTBy7mlt2oi1wfQfCrVpw7qvZiEVklyZRu5V7qLOljOkYwCd/qp2tSsbdKriY7BY5LFlyx8AToPr800m6gBOxwuZC+VtRQj+qUQbFBaunYtJB2lwQ3LSu4jFwtSpJV6WSGR97mR5zamgGUd6Wn9TFyM30b7NMcyVIkzcrcKzGSL9i9eRgP0QIqtATK3Rolkv4Rk9e+2ZVGrqheRuMeoQ22n84sbtsNdiwXL+05j0WPIUpwQDBjRTkhKcqX3WpPHtIJrgu6bZumQXidrIz+qfUEuToqoWjmA1LJJSUNAFqymF4mZVeOOMkejWSVYImOfYrBtifz52LeKvokwxpkwjay5AAbv316uapXBo1jztQ6pxkPr5NF5qBdB3Q04MGrI5OegwXSkeVmmJoFaf+jRTj6v2izGTDCqLNNS599gCxtoWe0uBOEyw7BAwzrR4VjhkjHy8XANoxk576NaTxXHodImyc35k5exTEG1hE729n2CqjVukAtOHm35OiV1S3JjPfkA/KYXupVNU/FqvdapP8P3wroZ3BHryPhbdKASMtf37K+KFRr4bNHiCXOgPUtgXlfr45Y2rxARJyze/xhbHUia+teaGKiU8ItVfXE6bIH0+s7xlfnnWXvA5rLTIwkCl1YZoo7qEeRbRIe+e1ypKzrHjyKUz4BYKAQ+3GCim7WLdTnaDVXar25focfXBHJkbv7t/4QKzJ/2LQ3DW6JYSvm4A/kMj/FmL6OiHOHGqeBzSgvx3uQWHXTrJwaEaSWUP54EwA0EI6G2kn93t9G/ZnqrwvJ86S8RTbwJ9PsCn/GhD5FCVkUf4RPBCB5Y/aJH6LfHN+dxHFB4SPyepihGqSWLcvZXGsPjueLydLHqDRXltTfSR/18EtZcrlx4ndOabdExi7p2NdkcLSkKCw7jGNrxczhXPNN2trj2yMqYuY2JVT2DWqyuMx5xt7c6ad4lr96Q8c08sb82vpdT1J0lJJJVcR1sg+keXB/MTPCx8vVB2I0lLGdyhtrY8dBNFuAqufMkIdlKU6hdlIwxlrzMqkiUbU6gLuktnLdJu2N0nBMi2x9nonfi2iZzUzQv887s2JhEhctPQpUHhD3U6lC0GL/zH9e9S7IcBFQK83L4dHtRAm1SNbdL/Rb6XyqG5JHLtJKk5sKaSOdoeY7pDBOTHBy58zdae09YnCK3Y6SnI59OBm/se144NlJRE3pLacUhcjCa0n8aNM0WJ6as43Jq3ZxEfTc2aLEhEWFBbTQQJ5sWJvROheJkxaw92hpPePO+PgZdKKV5MHUq1J288VYCm3YT/HYEveOY9/jx27mDUXMiDpSugLnZlWyFzfPSge99TUF1u5cBHVU2DBcf5R09syyuff+4Cqn1KYk/Y/Zdcy6NJBUT93QDmK4aVhMRSxMvtq5hWW0SDIqUVvU+zHsnKnWuOJ1iDvjSC/zWuTk90be+GjZHmSWZ1EsrAAi6HPhgAB7YoND/vDdyjbOzwIhvuZm3R1ZwDFhtiz+j/bZM115l6MuRccGYJFt0twaGoR3vMQFv2eGW7QNKvRK+fRK2XKmhyQZ8XbT9ErtuZHgdUCuXTUA5THc6Y9Tk7XBfdl8UUB6Eqxu+fqOhcPFM6TBbcGSt61gmbT0bOsqCgh+p61JdEgBjZY3NnQPYjWsEycyMqn7zINaD3ULFvim/Vo89sq9PIm9F3AYGCU1c4WZ/H9CEa4XXf2bmCtrj/aQk5Hk1YUmuDR7DzpXEvdyvpXbPopwQaq4fBiY3MTw3wfhvJCtTBAZ5bQIK2t6WfQXn2keQHUF4IdlKINGPPdajBqJ/qTlsLrCccOPs00CfI4H39gVn1CMh3WGSQgvhzuQedeR7+N1wces/kpG683MxW3Q3B/fRo0JLJ64/cW3r/3NrzBc/Vnd7I77lVVPE0dn3mSP1q1YoAUkXY9vP6xfg8wr7qLBd78J1Vhhl9wXup71IwLGAdFJvLg+yyFt1m7w0IsLIhv0+Tvtt/fCn0QsqmG8Hg0xGSHPpI7xkteEMJFaLkEJV+y/lAXV+nktmoW4gwVKsy05CCK5GhpJ1HHlz3OwTmpGxaL0LcEA+jZLOloCDBL39zp5wbuwq8un7N0cMtLALMAbdDYa+/q57RUVRPuJv/6GzY2s6D2KWzWQXxPUusPBWVZE1EhQKX+EkIi8hycUFwUHywEnsIpG82X8UIMr8h6/p5t6TnlhJj5T/0WLvG1GgfexeYSawP7Y+NvOlflb371TLkqJZB8bdZ+Fw3rx0f2Nlh/ImM2GFNvNGfHWhtfOdXP0uVfd8YZrDvPPWe99ryXCxAxyHCtXbEws6uJ1inHvXBNLMJtWlVvr9lWl3213Y6wE2D9pbawkIhP8Ps+++Z/AFBLAwQUAAIACABus2hJnHZQHl8AAABqAAAAGwAAAHVuaXZlcnNhbC91bml2ZXJzYWwucG5nLnhtbLOxr8jNUShLLSrOzM+zVTLUM1Cyt+PlsikoSi3LTC1XqACKGehZmBqAgJJCpa2SiaEehAfklmemlGTYKpkbGukZmhtbGhoDxTJSM9MzSmyVTI1N9IACJsYmFkr6QCMBUEsBAgAAFAACAAgAO5RXRyO0Tvv7AgAAsAgAABQAAAAAAAAAAQAAAAAAAAAAAHVuaXZlcnNhbC9wbGF5ZXIueG1sUEsBAgAAFAACAAgAbbNoSYOxqF2mNAAAlk4AABcAAAAAAAAAAAAAAAAALQMAAHVuaXZlcnNhbC91bml2ZXJzYWwucG5nUEsBAgAAFAACAAgAbrNoSZx2UB5fAAAAagAAABsAAAAAAAAAAQAAAAAACDgAAHVuaXZlcnNhbC91bml2ZXJzYWwucG5nLnhtbFBLBQYAAAAAAwADANAAAACgOAAAAAA="/>
  <p:tag name="ISPRING_ULTRA_SCORM_SLIDE_COUNT" val="1"/>
  <p:tag name="ISPRING_UUID" val="{7625C0A8-A42F-45A2-9166-9F13CAC0A6E8}"/>
  <p:tag name="ISPRING_RESOURCE_FOLDER" val="G:\Work\Ранхигс\Онлайн-курсы_планы_программы\Lection_36ч_6-11к_т6\"/>
  <p:tag name="ISPRING_PRESENTATION_PATH" val="G:\Work\Ранхигс\Онлайн-курсы_планы_программы\Lection_36ч_6-11к_т6.pptx"/>
  <p:tag name="ISPRING_SCREEN_RECS_UPDATED" val="G:\Work\Ранхигс\Онлайн-курсы_планы_программы\Lection_36ч_6-11к_т6\"/>
  <p:tag name="ISPRING_PRESENTATION_INFO_2" val="&lt;?xml version=&quot;1.0&quot; encoding=&quot;UTF-8&quot; standalone=&quot;no&quot; ?&gt;&#10;&lt;presentation2&gt;&#10;&#10;  &lt;slides&gt;&#10;    &lt;slide id=&quot;{6E94E0DC-0408-4613-9A27-00198717728F}&quot; pptId=&quot;258&quot;/&gt;&#10;    &lt;slide id=&quot;{60A7DB5F-815B-4146-AFEE-C11B7CEEBA19}&quot; pptId=&quot;259&quot;/&gt;&#10;    &lt;slide id=&quot;{9D48B418-D3C9-4246-84EB-5D21627A3992}&quot; pptId=&quot;348&quot;/&gt;&#10;    &lt;slide id=&quot;{32960286-E116-4314-87EA-C665A962B542}&quot; pptId=&quot;349&quot;/&gt;&#10;    &lt;slide id=&quot;{8FA53E93-6E10-4FB0-82EC-949E672719C2}&quot; pptId=&quot;350&quot;/&gt;&#10;    &lt;slide id=&quot;{94777676-ED27-4F2A-8D3F-DBAA20CE1079}&quot; pptId=&quot;351&quot;/&gt;&#10;    &lt;slide id=&quot;{93EB1168-5AD8-4784-903A-FC4835756306}&quot; pptId=&quot;352&quot;/&gt;&#10;    &lt;slide id=&quot;{0FD894D0-B973-4E5F-8350-DD0C121466E5}&quot; pptId=&quot;361&quot;/&gt;&#10;    &lt;slide id=&quot;{92AFD28B-DE2E-406E-85BB-06FF2CB320AF}&quot; pptId=&quot;353&quot;/&gt;&#10;    &lt;slide id=&quot;{272C3E7D-1769-403B-8870-4E1881B90013}&quot; pptId=&quot;354&quot;/&gt;&#10;    &lt;slide id=&quot;{BE5DA9F1-1730-41F0-B99D-105BE9B1F082}&quot; pptId=&quot;355&quot;/&gt;&#10;    &lt;slide id=&quot;{B2E4E301-946A-4DF4-9B7B-BA3FEF48D299}&quot; pptId=&quot;356&quot;/&gt;&#10;    &lt;slide id=&quot;{1E6E9682-80EE-46CA-8064-1CA3E01F4E51}&quot; pptId=&quot;360&quot;/&gt;&#10;    &lt;slide id=&quot;{639B098C-8FB7-4234-B237-B6DD9BE60758}&quot; pptId=&quot;364&quot;/&gt;&#10;    &lt;slide id=&quot;{327B0562-C65F-4550-A497-6AB3DC0D9822}&quot; pptId=&quot;347&quot;/&gt;&#10;    &lt;slide id=&quot;{2374746F-2979-4B1A-A4ED-563F3181B286}&quot; pptId=&quot;367&quot;/&gt;&#10;    &lt;slide id=&quot;{7A92F55A-CEE0-455A-BD24-5F0020EFE6FF}&quot; pptId=&quot;366&quot;/&gt;&#10;    &lt;slide id=&quot;{4B9620D4-DB16-4935-8205-7FE191EF39EA}&quot; pptId=&quot;365&quot;/&gt;&#10;    &lt;slide id=&quot;{636AAAA6-D726-4708-A98D-6047D92DD31B}&quot; pptId=&quot;363&quot;/&gt;&#10;    &lt;slide id=&quot;{A6AEF57B-F436-4EBC-82C9-4CEB2A9E2834}&quot; pptId=&quot;346&quot;/&gt;&#10;    &lt;slide id=&quot;{FFFD99E5-BA82-481A-8C74-AFB64BB18BC3}&quot; pptId=&quot;312&quot;/&gt;&#10;  &lt;/slides&gt;&#10;&#10;  &lt;narration&gt;&#10;    &lt;audioTracks&gt;&#10;      &lt;audioTrack muted=&quot;false&quot; name=&quot;Аудио 1&quot; resource=&quot;cd44ffee&quot; slideId=&quot;{6E94E0DC-0408-4613-9A27-00198717728F}&quot; startTime=&quot;0&quot; stepIndex=&quot;0&quot; volume=&quot;1&quot;&gt;&#10;        &lt;audio channels=&quot;2&quot; format=&quot;s16&quot; sampleRate=&quot;44100&quot;/&gt;&#10;      &lt;/audioTrack&gt;&#10;      &lt;audioTrack muted=&quot;false&quot; name=&quot;Аудио 2&quot; resource=&quot;e31a2958&quot; slideId=&quot;{60A7DB5F-815B-4146-AFEE-C11B7CEEBA19}&quot; startTime=&quot;0&quot; stepIndex=&quot;0&quot; volume=&quot;1&quot;&gt;&#10;        &lt;audio channels=&quot;2&quot; format=&quot;s16&quot; sampleRate=&quot;44100&quot;/&gt;&#10;      &lt;/audioTrack&gt;&#10;      &lt;audioTrack muted=&quot;false&quot; name=&quot;Аудио 3&quot; resource=&quot;279e4d20&quot; slideId=&quot;{9D48B418-D3C9-4246-84EB-5D21627A3992}&quot; startTime=&quot;0&quot; stepIndex=&quot;0&quot; volume=&quot;1&quot;&gt;&#10;        &lt;audio channels=&quot;2&quot; format=&quot;s16&quot; sampleRate=&quot;44100&quot;/&gt;&#10;      &lt;/audioTrack&gt;&#10;      &lt;audioTrack muted=&quot;false&quot; name=&quot;Аудио 4&quot; resource=&quot;31c4279e&quot; slideId=&quot;{32960286-E116-4314-87EA-C665A962B542}&quot; startTime=&quot;0&quot; stepIndex=&quot;0&quot; volume=&quot;1&quot;&gt;&#10;        &lt;audio channels=&quot;2&quot; format=&quot;s16&quot; sampleRate=&quot;44100&quot;/&gt;&#10;      &lt;/audioTrack&gt;&#10;      &lt;audioTrack muted=&quot;false&quot; name=&quot;Аудио 5&quot; resource=&quot;02a53b19&quot; slideId=&quot;{8FA53E93-6E10-4FB0-82EC-949E672719C2}&quot; startTime=&quot;0&quot; stepIndex=&quot;0&quot; volume=&quot;1&quot;&gt;&#10;        &lt;audio channels=&quot;2&quot; format=&quot;s16&quot; sampleRate=&quot;44100&quot;/&gt;&#10;      &lt;/audioTrack&gt;&#10;      &lt;audioTrack muted=&quot;false&quot; name=&quot;Аудио 6&quot; resource=&quot;df021357&quot; slideId=&quot;{94777676-ED27-4F2A-8D3F-DBAA20CE1079}&quot; startTime=&quot;0&quot; stepIndex=&quot;0&quot; volume=&quot;1&quot;&gt;&#10;        &lt;audio channels=&quot;2&quot; format=&quot;s16&quot; sampleRate=&quot;44100&quot;/&gt;&#10;      &lt;/audioTrack&gt;&#10;      &lt;audioTrack muted=&quot;false&quot; name=&quot;Аудио 7&quot; resource=&quot;bdc8e337&quot; slideId=&quot;{93EB1168-5AD8-4784-903A-FC4835756306}&quot; startTime=&quot;0&quot; stepIndex=&quot;0&quot; volume=&quot;1&quot;&gt;&#10;        &lt;audio channels=&quot;2&quot; format=&quot;s16&quot; sampleRate=&quot;44100&quot;/&gt;&#10;      &lt;/audioTrack&gt;&#10;      &lt;audioTrack muted=&quot;false&quot; name=&quot;Аудио 8&quot; resource=&quot;3c8a4e6f&quot; slideId=&quot;{0FD894D0-B973-4E5F-8350-DD0C121466E5}&quot; startTime=&quot;0&quot; stepIndex=&quot;0&quot; volume=&quot;1&quot;&gt;&#10;        &lt;audio channels=&quot;2&quot; format=&quot;s16&quot; sampleRate=&quot;44100&quot;/&gt;&#10;      &lt;/audioTrack&gt;&#10;      &lt;audioTrack muted=&quot;false&quot; name=&quot;Аудио 9&quot; resource=&quot;79baa5b8&quot; slideId=&quot;{92AFD28B-DE2E-406E-85BB-06FF2CB320AF}&quot; startTime=&quot;0&quot; stepIndex=&quot;0&quot; volume=&quot;1&quot;&gt;&#10;        &lt;audio channels=&quot;2&quot; format=&quot;s16&quot; sampleRate=&quot;44100&quot;/&gt;&#10;      &lt;/audioTrack&gt;&#10;      &lt;audioTrack muted=&quot;false&quot; name=&quot;Аудио 10&quot; resource=&quot;f6651249&quot; slideId=&quot;{272C3E7D-1769-403B-8870-4E1881B90013}&quot; startTime=&quot;0&quot; stepIndex=&quot;0&quot; volume=&quot;1&quot;&gt;&#10;        &lt;audio channels=&quot;2&quot; format=&quot;s16&quot; sampleRate=&quot;44100&quot;/&gt;&#10;      &lt;/audioTrack&gt;&#10;      &lt;audioTrack muted=&quot;false&quot; name=&quot;Аудио 11&quot; resource=&quot;2a0e1154&quot; slideId=&quot;{BE5DA9F1-1730-41F0-B99D-105BE9B1F082}&quot; startTime=&quot;0&quot; stepIndex=&quot;0&quot; volume=&quot;1&quot;&gt;&#10;        &lt;audio channels=&quot;2&quot; format=&quot;s16&quot; sampleRate=&quot;44100&quot;/&gt;&#10;      &lt;/audioTrack&gt;&#10;      &lt;audioTrack muted=&quot;false&quot; name=&quot;Аудио 12&quot; resource=&quot;892d8cd0&quot; slideId=&quot;{B2E4E301-946A-4DF4-9B7B-BA3FEF48D299}&quot; startTime=&quot;0&quot; stepIndex=&quot;0&quot; volume=&quot;1&quot;&gt;&#10;        &lt;audio channels=&quot;2&quot; format=&quot;s16&quot; sampleRate=&quot;44100&quot;/&gt;&#10;      &lt;/audioTrack&gt;&#10;      &lt;audioTrack muted=&quot;false&quot; name=&quot;Аудио 13&quot; resource=&quot;a39803ac&quot; slideId=&quot;{1E6E9682-80EE-46CA-8064-1CA3E01F4E51}&quot; startTime=&quot;0&quot; stepIndex=&quot;0&quot; volume=&quot;1&quot;&gt;&#10;        &lt;audio channels=&quot;2&quot; format=&quot;s16&quot; sampleRate=&quot;44100&quot;/&gt;&#10;      &lt;/audioTrack&gt;&#10;      &lt;audioTrack muted=&quot;false&quot; name=&quot;Аудио 14&quot; resource=&quot;869250e0&quot; slideId=&quot;{639B098C-8FB7-4234-B237-B6DD9BE60758}&quot; startTime=&quot;0&quot; stepIndex=&quot;0&quot; volume=&quot;1&quot;&gt;&#10;        &lt;audio channels=&quot;2&quot; format=&quot;s16&quot; sampleRate=&quot;44100&quot;/&gt;&#10;      &lt;/audioTrack&gt;&#10;      &lt;audioTrack muted=&quot;false&quot; name=&quot;Аудио 15&quot; resource=&quot;7592bb2c&quot; slideId=&quot;{327B0562-C65F-4550-A497-6AB3DC0D9822}&quot; startTime=&quot;0&quot; stepIndex=&quot;0&quot; volume=&quot;1&quot;&gt;&#10;        &lt;audio channels=&quot;2&quot; format=&quot;s16&quot; sampleRate=&quot;44100&quot;/&gt;&#10;      &lt;/audioTrack&gt;&#10;      &lt;audioTrack muted=&quot;false&quot; name=&quot;Аудио 16&quot; resource=&quot;9d9ecfc4&quot; slideId=&quot;{2374746F-2979-4B1A-A4ED-563F3181B286}&quot; startTime=&quot;0&quot; stepIndex=&quot;0&quot; volume=&quot;1&quot;&gt;&#10;        &lt;audio channels=&quot;2&quot; format=&quot;s16&quot; sampleRate=&quot;44100&quot;/&gt;&#10;      &lt;/audioTrack&gt;&#10;      &lt;audioTrack muted=&quot;false&quot; name=&quot;Аудио 17&quot; resource=&quot;b0bcf469&quot; slideId=&quot;{7A92F55A-CEE0-455A-BD24-5F0020EFE6FF}&quot; startTime=&quot;0&quot; stepIndex=&quot;0&quot; volume=&quot;1&quot;&gt;&#10;        &lt;audio channels=&quot;2&quot; format=&quot;s16&quot; sampleRate=&quot;44100&quot;/&gt;&#10;      &lt;/audioTrack&gt;&#10;      &lt;audioTrack muted=&quot;false&quot; name=&quot;Аудио 18&quot; resource=&quot;8918797b&quot; slideId=&quot;{7A92F55A-CEE0-455A-BD24-5F0020EFE6FF}&quot; startTime=&quot;107155&quot; stepIndex=&quot;0&quot; volume=&quot;1&quot;&gt;&#10;        &lt;audio channels=&quot;2&quot; format=&quot;s16&quot; sampleRate=&quot;44100&quot;/&gt;&#10;      &lt;/audioTrack&gt;&#10;      &lt;audioTrack muted=&quot;false&quot; name=&quot;Аудио 19&quot; resource=&quot;711a23df&quot; slideId=&quot;{7A92F55A-CEE0-455A-BD24-5F0020EFE6FF}&quot; startTime=&quot;173829&quot; stepIndex=&quot;0&quot; volume=&quot;1&quot;&gt;&#10;        &lt;audio channels=&quot;2&quot; format=&quot;s16&quot; sampleRate=&quot;44100&quot;/&gt;&#10;      &lt;/audioTrack&gt;&#10;      &lt;audioTrack muted=&quot;false&quot; name=&quot;Аудио 20&quot; resource=&quot;2537216c&quot; slideId=&quot;{4B9620D4-DB16-4935-8205-7FE191EF39EA}&quot; startTime=&quot;0&quot; stepIndex=&quot;0&quot; volume=&quot;1&quot;&gt;&#10;        &lt;audio channels=&quot;2&quot; format=&quot;s16&quot; sampleRate=&quot;44100&quot;/&gt;&#10;      &lt;/audioTrack&gt;&#10;      &lt;audioTrack muted=&quot;false&quot; name=&quot;Аудио 21&quot; resource=&quot;dde32d68&quot; slideId=&quot;{636AAAA6-D726-4708-A98D-6047D92DD31B}&quot; startTime=&quot;0&quot; stepIndex=&quot;0&quot; volume=&quot;1&quot;&gt;&#10;        &lt;audio channels=&quot;2&quot; format=&quot;s16&quot; sampleRate=&quot;44100&quot;/&gt;&#10;      &lt;/audioTrack&gt;&#10;      &lt;audioTrack muted=&quot;false&quot; name=&quot;Аудио 22&quot; resource=&quot;fddf6cad&quot; slideId=&quot;{A6AEF57B-F436-4EBC-82C9-4CEB2A9E2834}&quot; startTime=&quot;0&quot; stepIndex=&quot;0&quot; volume=&quot;1&quot;&gt;&#10;        &lt;audio channels=&quot;2&quot; format=&quot;s16&quot; sampleRate=&quot;44100&quot;/&gt;&#10;      &lt;/audioTrack&gt;&#10;      &lt;audioTrack muted=&quot;false&quot; name=&quot;Аудио 23&quot; resource=&quot;075a58c0&quot; slideId=&quot;{FFFD99E5-BA82-481A-8C74-AFB64BB18BC3}&quot; startTime=&quot;0&quot; stepIndex=&quot;0&quot; volume=&quot;1&quot;&gt;&#10;        &lt;audio channels=&quot;2&quot; format=&quot;s16&quot; sampleRate=&quot;44100&quot;/&gt;&#10;      &lt;/audioTrack&gt;&#10;    &lt;/audioTracks&gt;&#10;    &lt;videoTracks/&gt;&#10;  &lt;/narration&gt;&#10;&#10;&lt;/presentation2&gt;&#10;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PRESENTATION_TITLE" val="Lection_36ч_1к_т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9CD34861-B92F-48DB-BBC5-90A61499FB38}"/>
  <p:tag name="GENSWF_ADVANCE_TIME" val="115.75"/>
  <p:tag name="ISPRING_SLIDE_INDENT_LEVEL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9CD34861-B92F-48DB-BBC5-90A61499FB38}"/>
  <p:tag name="GENSWF_ADVANCE_TIME" val="115.75"/>
  <p:tag name="ISPRING_SLIDE_INDENT_LEVEL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9CD34861-B92F-48DB-BBC5-90A61499FB38}"/>
  <p:tag name="GENSWF_ADVANCE_TIME" val="115.75"/>
  <p:tag name="ISPRING_SLIDE_INDENT_LEVEL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9CD34861-B92F-48DB-BBC5-90A61499FB38}"/>
  <p:tag name="GENSWF_ADVANCE_TIME" val="115.75"/>
  <p:tag name="ISPRING_SLIDE_INDENT_LEVEL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9CD34861-B92F-48DB-BBC5-90A61499FB38}"/>
  <p:tag name="ISPRING_SLIDE_INDENT_LEVEL" val="1"/>
  <p:tag name="GENSWF_ADVANCE_TIME" val="20.00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9CD34861-B92F-48DB-BBC5-90A61499FB38}"/>
  <p:tag name="ISPRING_SLIDE_INDENT_LEVEL" val="1"/>
  <p:tag name="GENSWF_ADVANCE_TIME" val="20.00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9CD34861-B92F-48DB-BBC5-90A61499FB38}"/>
  <p:tag name="ISPRING_SLIDE_INDENT_LEVEL" val="1"/>
  <p:tag name="ISPRING_SLIDE_BRANCHING_PROPERTIES" val="&lt;BranchingProperties&gt;&lt;nextAction&gt;&lt;action&gt;0&lt;/action&gt;&lt;/nextAction&gt;&lt;prevAction&gt;&lt;action&gt;0&lt;/action&gt;&lt;/prevAction&gt;&lt;lock&gt;0&lt;/lock&gt;&lt;/BranchingProperties&gt;&#10;"/>
  <p:tag name="GENSWF_ADVANCE_TIME" val="20.00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9CD34861-B92F-48DB-BBC5-90A61499FB38}"/>
  <p:tag name="ISPRING_SLIDE_INDENT_LEVEL" val="1"/>
  <p:tag name="GENSWF_ADVANCE_TIME" val="20.00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9CD34861-B92F-48DB-BBC5-90A61499FB38}"/>
  <p:tag name="GENSWF_ADVANCE_TIME" val="115.75"/>
  <p:tag name="ISPRING_SLIDE_INDENT_LEVEL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9CD34861-B92F-48DB-BBC5-90A61499FB38}"/>
  <p:tag name="GENSWF_ADVANCE_TIME" val="115.75"/>
  <p:tag name="ISPRING_SLIDE_INDENT_LEVEL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9CD34861-B92F-48DB-BBC5-90A61499FB38}"/>
  <p:tag name="GENSWF_ADVANCE_TIME" val="115.75"/>
  <p:tag name="ISPRING_SLIDE_INDENT_LEVEL" val="1"/>
</p:tagLst>
</file>

<file path=ppt/theme/theme1.xml><?xml version="1.0" encoding="utf-8"?>
<a:theme xmlns:a="http://schemas.openxmlformats.org/drawingml/2006/main" name="Затмение">
  <a:themeElements>
    <a:clrScheme name="Затмение 1">
      <a:dk1>
        <a:srgbClr val="000000"/>
      </a:dk1>
      <a:lt1>
        <a:srgbClr val="FFFFFF"/>
      </a:lt1>
      <a:dk2>
        <a:srgbClr val="006666"/>
      </a:dk2>
      <a:lt2>
        <a:srgbClr val="5F5F5F"/>
      </a:lt2>
      <a:accent1>
        <a:srgbClr val="33CCCC"/>
      </a:accent1>
      <a:accent2>
        <a:srgbClr val="99CCCC"/>
      </a:accent2>
      <a:accent3>
        <a:srgbClr val="FFFFFF"/>
      </a:accent3>
      <a:accent4>
        <a:srgbClr val="000000"/>
      </a:accent4>
      <a:accent5>
        <a:srgbClr val="ADE2E2"/>
      </a:accent5>
      <a:accent6>
        <a:srgbClr val="8AB9B9"/>
      </a:accent6>
      <a:hlink>
        <a:srgbClr val="006666"/>
      </a:hlink>
      <a:folHlink>
        <a:srgbClr val="B2B2B2"/>
      </a:folHlink>
    </a:clrScheme>
    <a:fontScheme name="Затмение">
      <a:majorFont>
        <a:latin typeface="Arial"/>
        <a:ea typeface=""/>
        <a:cs typeface="Arial"/>
      </a:majorFont>
      <a:minorFont>
        <a:latin typeface="Verdana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Затмение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тмение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тмение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тмение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тмение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14486</TotalTime>
  <Words>580</Words>
  <Application>Microsoft Office PowerPoint</Application>
  <PresentationFormat>Широкоэкранный</PresentationFormat>
  <Paragraphs>101</Paragraphs>
  <Slides>11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Times New Roman</vt:lpstr>
      <vt:lpstr>Verdana</vt:lpstr>
      <vt:lpstr>Wingdings</vt:lpstr>
      <vt:lpstr>Затмение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Lection_36ч_1к_т6</dc:title>
  <dc:creator>STOCK</dc:creator>
  <cp:lastModifiedBy>Мельников Александр Анатольевич</cp:lastModifiedBy>
  <cp:revision>1081</cp:revision>
  <dcterms:created xsi:type="dcterms:W3CDTF">2016-11-11T09:17:47Z</dcterms:created>
  <dcterms:modified xsi:type="dcterms:W3CDTF">2019-03-28T07:19:03Z</dcterms:modified>
</cp:coreProperties>
</file>